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4" r:id="rId5"/>
    <p:sldId id="265" r:id="rId6"/>
    <p:sldId id="260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1DB0-E138-4B60-BC26-FC1B80E9047C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786CE-DFE7-48D5-996C-7C8B2593E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577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1DB0-E138-4B60-BC26-FC1B80E9047C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786CE-DFE7-48D5-996C-7C8B2593E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0127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1DB0-E138-4B60-BC26-FC1B80E9047C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786CE-DFE7-48D5-996C-7C8B2593E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3404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1DB0-E138-4B60-BC26-FC1B80E9047C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786CE-DFE7-48D5-996C-7C8B2593E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5219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1DB0-E138-4B60-BC26-FC1B80E9047C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786CE-DFE7-48D5-996C-7C8B2593E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5957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1DB0-E138-4B60-BC26-FC1B80E9047C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786CE-DFE7-48D5-996C-7C8B2593E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0756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1DB0-E138-4B60-BC26-FC1B80E9047C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786CE-DFE7-48D5-996C-7C8B2593E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1553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1DB0-E138-4B60-BC26-FC1B80E9047C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786CE-DFE7-48D5-996C-7C8B2593E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896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1DB0-E138-4B60-BC26-FC1B80E9047C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786CE-DFE7-48D5-996C-7C8B2593E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2129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1DB0-E138-4B60-BC26-FC1B80E9047C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786CE-DFE7-48D5-996C-7C8B2593E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601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1DB0-E138-4B60-BC26-FC1B80E9047C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786CE-DFE7-48D5-996C-7C8B2593E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6356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E1DB0-E138-4B60-BC26-FC1B80E9047C}" type="datetimeFigureOut">
              <a:rPr lang="ru-RU" smtClean="0"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3786CE-DFE7-48D5-996C-7C8B2593E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96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Александр Невский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1221–1263гг.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448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038" y="470651"/>
            <a:ext cx="8641923" cy="5785694"/>
          </a:xfrm>
        </p:spPr>
      </p:pic>
    </p:spTree>
    <p:extLst>
      <p:ext uri="{BB962C8B-B14F-4D97-AF65-F5344CB8AC3E}">
        <p14:creationId xmlns:p14="http://schemas.microsoft.com/office/powerpoint/2010/main" val="2860649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931" y="1463243"/>
            <a:ext cx="6770017" cy="3835468"/>
          </a:xfrm>
        </p:spPr>
      </p:pic>
    </p:spTree>
    <p:extLst>
      <p:ext uri="{BB962C8B-B14F-4D97-AF65-F5344CB8AC3E}">
        <p14:creationId xmlns:p14="http://schemas.microsoft.com/office/powerpoint/2010/main" val="119937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241988"/>
            <a:ext cx="6705600" cy="4171950"/>
          </a:xfrm>
        </p:spPr>
      </p:pic>
    </p:spTree>
    <p:extLst>
      <p:ext uri="{BB962C8B-B14F-4D97-AF65-F5344CB8AC3E}">
        <p14:creationId xmlns:p14="http://schemas.microsoft.com/office/powerpoint/2010/main" val="2585826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385" y="365125"/>
            <a:ext cx="5233387" cy="34645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816" y="3003020"/>
            <a:ext cx="4762500" cy="2867025"/>
          </a:xfrm>
          <a:prstGeom prst="rect">
            <a:avLst/>
          </a:prstGeom>
        </p:spPr>
      </p:pic>
      <p:sp>
        <p:nvSpPr>
          <p:cNvPr id="10" name="Объект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544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Оборонительная стена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2120106"/>
            <a:ext cx="4876800" cy="3762375"/>
          </a:xfrm>
        </p:spPr>
      </p:pic>
    </p:spTree>
    <p:extLst>
      <p:ext uri="{BB962C8B-B14F-4D97-AF65-F5344CB8AC3E}">
        <p14:creationId xmlns:p14="http://schemas.microsoft.com/office/powerpoint/2010/main" val="426620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Александро-Невская лавра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3305" y="1931597"/>
            <a:ext cx="2857500" cy="352425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31597"/>
            <a:ext cx="5291934" cy="352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91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8</Words>
  <Application>Microsoft Office PowerPoint</Application>
  <PresentationFormat>Широкоэкранный</PresentationFormat>
  <Paragraphs>4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Тема Office</vt:lpstr>
      <vt:lpstr>Александр Невский</vt:lpstr>
      <vt:lpstr>Презентация PowerPoint</vt:lpstr>
      <vt:lpstr>Презентация PowerPoint</vt:lpstr>
      <vt:lpstr>Презентация PowerPoint</vt:lpstr>
      <vt:lpstr>Презентация PowerPoint</vt:lpstr>
      <vt:lpstr>Оборонительная стена</vt:lpstr>
      <vt:lpstr>Александро-Невская лавра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Александр Невский</dc:title>
  <dc:creator>о. Андрей Резван</dc:creator>
  <cp:lastModifiedBy>о. Андрей Резван</cp:lastModifiedBy>
  <cp:revision>5</cp:revision>
  <dcterms:created xsi:type="dcterms:W3CDTF">2020-11-30T14:09:02Z</dcterms:created>
  <dcterms:modified xsi:type="dcterms:W3CDTF">2020-11-30T19:59:08Z</dcterms:modified>
</cp:coreProperties>
</file>