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7" r:id="rId2"/>
    <p:sldId id="268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C2FF5E-6C6A-45F0-9911-4D1CD36C589A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0389D0-025E-46AE-921F-33905870A2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F7808-E062-424F-B235-E05193FB7D2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89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E0A2A-B408-46DE-9658-3D857278AC26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B749-1FCF-4575-872B-500AF1709A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739CAE-384A-433E-9D58-B2AC610A40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b="1" dirty="0">
                <a:effectLst/>
                <a:latin typeface="Book Antiqua" panose="02040602050305030304" pitchFamily="18" charset="0"/>
              </a:rPr>
              <a:t>ГРИБЫ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3F28776-B64D-41A0-AD9A-9BAC5FD925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6400800" cy="1752600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  <a:latin typeface="Book Antiqua" panose="02040602050305030304" pitchFamily="18" charset="0"/>
              </a:rPr>
              <a:t>Подготовила: учитель – логопед Резван Н. В.</a:t>
            </a:r>
          </a:p>
        </p:txBody>
      </p:sp>
    </p:spTree>
    <p:extLst>
      <p:ext uri="{BB962C8B-B14F-4D97-AF65-F5344CB8AC3E}">
        <p14:creationId xmlns:p14="http://schemas.microsoft.com/office/powerpoint/2010/main" val="1141297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упить мицелий белых грибов в Москве, России с доставкой почтой |  интернет-магазин Беккер">
            <a:extLst>
              <a:ext uri="{FF2B5EF4-FFF2-40B4-BE49-F238E27FC236}">
                <a16:creationId xmlns:a16="http://schemas.microsoft.com/office/drawing/2014/main" id="{B7FCDE63-DF14-469A-AAC7-8D21BF890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4" y="1124744"/>
            <a:ext cx="1860713" cy="186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Грибы подберезовики (обабки) - виды, ложные подберезовики, рецепты">
            <a:extLst>
              <a:ext uri="{FF2B5EF4-FFF2-40B4-BE49-F238E27FC236}">
                <a16:creationId xmlns:a16="http://schemas.microsoft.com/office/drawing/2014/main" id="{7C84E4FD-DB5D-42BA-B8D8-CAE798CC3C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320" b="12201"/>
          <a:stretch/>
        </p:blipFill>
        <p:spPr bwMode="auto">
          <a:xfrm>
            <a:off x="3419872" y="1124744"/>
            <a:ext cx="1860713" cy="180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0EFCBDF-C898-406D-B638-640859C7DC9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40" r="9177"/>
          <a:stretch/>
        </p:blipFill>
        <p:spPr>
          <a:xfrm>
            <a:off x="6516218" y="1124744"/>
            <a:ext cx="1802564" cy="180256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6AEE524-83CF-4441-AEFF-C269F2D61A83}"/>
              </a:ext>
            </a:extLst>
          </p:cNvPr>
          <p:cNvSpPr/>
          <p:nvPr/>
        </p:nvSpPr>
        <p:spPr>
          <a:xfrm>
            <a:off x="1416669" y="116632"/>
            <a:ext cx="60660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Съедобные грибы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8AB425B-DA4A-4B70-AF41-ECF366E1901F}"/>
              </a:ext>
            </a:extLst>
          </p:cNvPr>
          <p:cNvSpPr/>
          <p:nvPr/>
        </p:nvSpPr>
        <p:spPr>
          <a:xfrm>
            <a:off x="136991" y="2926997"/>
            <a:ext cx="24400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Белый гриб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123E4A0-63A6-49F9-8D7B-CD77CCD061E0}"/>
              </a:ext>
            </a:extLst>
          </p:cNvPr>
          <p:cNvSpPr/>
          <p:nvPr/>
        </p:nvSpPr>
        <p:spPr>
          <a:xfrm>
            <a:off x="2929553" y="2926996"/>
            <a:ext cx="29209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Подберёзовик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31786D7-1213-44E7-9382-7F6C232F15C1}"/>
              </a:ext>
            </a:extLst>
          </p:cNvPr>
          <p:cNvSpPr/>
          <p:nvPr/>
        </p:nvSpPr>
        <p:spPr>
          <a:xfrm>
            <a:off x="6468361" y="2873476"/>
            <a:ext cx="18982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Лисички</a:t>
            </a:r>
          </a:p>
        </p:txBody>
      </p:sp>
      <p:pic>
        <p:nvPicPr>
          <p:cNvPr id="1032" name="Picture 8" descr="Сыроежки (грибы) – съедобные и несъедобные виды, фото, описание">
            <a:extLst>
              <a:ext uri="{FF2B5EF4-FFF2-40B4-BE49-F238E27FC236}">
                <a16:creationId xmlns:a16="http://schemas.microsoft.com/office/drawing/2014/main" id="{19A77F6F-38A1-486A-A389-AB6F7DD482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0" r="26912"/>
          <a:stretch/>
        </p:blipFill>
        <p:spPr bwMode="auto">
          <a:xfrm>
            <a:off x="395534" y="3773513"/>
            <a:ext cx="1860713" cy="195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7C4EFB1-50B6-4EC0-8CF1-303D832880C4}"/>
              </a:ext>
            </a:extLst>
          </p:cNvPr>
          <p:cNvSpPr/>
          <p:nvPr/>
        </p:nvSpPr>
        <p:spPr>
          <a:xfrm>
            <a:off x="237290" y="5702609"/>
            <a:ext cx="217719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Сыроежка</a:t>
            </a:r>
          </a:p>
        </p:txBody>
      </p:sp>
      <p:pic>
        <p:nvPicPr>
          <p:cNvPr id="1034" name="Picture 10" descr="Подосиновик красный (Leccinum aurantiacum) фото и описание">
            <a:extLst>
              <a:ext uri="{FF2B5EF4-FFF2-40B4-BE49-F238E27FC236}">
                <a16:creationId xmlns:a16="http://schemas.microsoft.com/office/drawing/2014/main" id="{A804F5A6-556A-40DD-AE75-709692F67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3851305"/>
            <a:ext cx="1860713" cy="1851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5D841D5-663C-44D6-A6F6-1DEA5CEF62EA}"/>
              </a:ext>
            </a:extLst>
          </p:cNvPr>
          <p:cNvSpPr/>
          <p:nvPr/>
        </p:nvSpPr>
        <p:spPr>
          <a:xfrm>
            <a:off x="2948242" y="5702608"/>
            <a:ext cx="28039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Подосиновик</a:t>
            </a:r>
          </a:p>
        </p:txBody>
      </p:sp>
      <p:pic>
        <p:nvPicPr>
          <p:cNvPr id="1036" name="Picture 12" descr="Съедобные грибы опята: виды и разновидности с фото и описанием">
            <a:extLst>
              <a:ext uri="{FF2B5EF4-FFF2-40B4-BE49-F238E27FC236}">
                <a16:creationId xmlns:a16="http://schemas.microsoft.com/office/drawing/2014/main" id="{D7668A5B-99C5-4AAE-847C-4E01298900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" r="38188"/>
          <a:stretch/>
        </p:blipFill>
        <p:spPr bwMode="auto">
          <a:xfrm>
            <a:off x="6510890" y="3851305"/>
            <a:ext cx="1898277" cy="1851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47E8797C-B28D-459D-BD63-BB01BF97ED4D}"/>
              </a:ext>
            </a:extLst>
          </p:cNvPr>
          <p:cNvSpPr/>
          <p:nvPr/>
        </p:nvSpPr>
        <p:spPr>
          <a:xfrm>
            <a:off x="6728850" y="5700951"/>
            <a:ext cx="13773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Опята</a:t>
            </a:r>
          </a:p>
        </p:txBody>
      </p:sp>
    </p:spTree>
    <p:extLst>
      <p:ext uri="{BB962C8B-B14F-4D97-AF65-F5344CB8AC3E}">
        <p14:creationId xmlns:p14="http://schemas.microsoft.com/office/powerpoint/2010/main" val="2943313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76BA51-AF66-4AFA-9269-2989F71A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Book Antiqua" panose="02040602050305030304" pitchFamily="18" charset="0"/>
              </a:rPr>
              <a:t>Несъедобные грибы</a:t>
            </a:r>
          </a:p>
        </p:txBody>
      </p:sp>
      <p:pic>
        <p:nvPicPr>
          <p:cNvPr id="2050" name="Picture 2" descr="Чем опасен гриб мухомор для человека - Hi-Tech Mail.ru">
            <a:extLst>
              <a:ext uri="{FF2B5EF4-FFF2-40B4-BE49-F238E27FC236}">
                <a16:creationId xmlns:a16="http://schemas.microsoft.com/office/drawing/2014/main" id="{BD3E5006-728B-4CD6-B3A9-55CF35C9E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67" y="913582"/>
            <a:ext cx="3089473" cy="277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Бледная поганка - 77 фото помогающих распознать очень опасный гриб">
            <a:extLst>
              <a:ext uri="{FF2B5EF4-FFF2-40B4-BE49-F238E27FC236}">
                <a16:creationId xmlns:a16="http://schemas.microsoft.com/office/drawing/2014/main" id="{A994D782-EDF7-4BC6-BA57-8B26910A3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767" y="913582"/>
            <a:ext cx="3089473" cy="277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Ложный опёнок - Всё о грибах">
            <a:extLst>
              <a:ext uri="{FF2B5EF4-FFF2-40B4-BE49-F238E27FC236}">
                <a16:creationId xmlns:a16="http://schemas.microsoft.com/office/drawing/2014/main" id="{0BAD061D-6FAE-4F07-80AB-2196F4C30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605" y="3756694"/>
            <a:ext cx="3449960" cy="241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D46EBB8-FDD8-406C-874D-DEB53E6EE3BB}"/>
              </a:ext>
            </a:extLst>
          </p:cNvPr>
          <p:cNvSpPr/>
          <p:nvPr/>
        </p:nvSpPr>
        <p:spPr>
          <a:xfrm>
            <a:off x="779493" y="3648934"/>
            <a:ext cx="199285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Мухомор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C09EF5D-8AA5-46F6-8CF8-2F70B86761EB}"/>
              </a:ext>
            </a:extLst>
          </p:cNvPr>
          <p:cNvSpPr/>
          <p:nvPr/>
        </p:nvSpPr>
        <p:spPr>
          <a:xfrm>
            <a:off x="6405984" y="3648934"/>
            <a:ext cx="177484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Бледная</a:t>
            </a:r>
          </a:p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поганка</a:t>
            </a:r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0A7B6B4-B366-4A23-B121-985CF6D2C814}"/>
              </a:ext>
            </a:extLst>
          </p:cNvPr>
          <p:cNvSpPr/>
          <p:nvPr/>
        </p:nvSpPr>
        <p:spPr>
          <a:xfrm>
            <a:off x="2859327" y="6167354"/>
            <a:ext cx="331052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Ложный опёнок</a:t>
            </a:r>
          </a:p>
        </p:txBody>
      </p:sp>
    </p:spTree>
    <p:extLst>
      <p:ext uri="{BB962C8B-B14F-4D97-AF65-F5344CB8AC3E}">
        <p14:creationId xmlns:p14="http://schemas.microsoft.com/office/powerpoint/2010/main" val="802655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/>
          <a:srcRect/>
          <a:stretch/>
        </p:blipFill>
        <p:spPr>
          <a:xfrm>
            <a:off x="2" y="-1"/>
            <a:ext cx="4626591" cy="6868213"/>
          </a:xfrm>
          <a:prstGeom prst="rect">
            <a:avLst/>
          </a:prstGeom>
        </p:spPr>
      </p:pic>
      <p:pic>
        <p:nvPicPr>
          <p:cNvPr id="48132" name="Picture 4" descr="http://s1.pic4you.ru/allimage/y2012/10-13/12216/2542143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13764" y="0"/>
            <a:ext cx="4530236" cy="3221502"/>
          </a:xfrm>
          <a:prstGeom prst="rect">
            <a:avLst/>
          </a:prstGeom>
          <a:noFill/>
        </p:spPr>
      </p:pic>
      <p:pic>
        <p:nvPicPr>
          <p:cNvPr id="48134" name="Picture 6" descr="http://www.victory-mebel.ru/i/taburet-dn1-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615389" y="2841674"/>
            <a:ext cx="3012245" cy="4016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842B4F-6DC6-44E7-AF3A-17BC19ED7E84}"/>
              </a:ext>
            </a:extLst>
          </p:cNvPr>
          <p:cNvSpPr/>
          <p:nvPr/>
        </p:nvSpPr>
        <p:spPr>
          <a:xfrm>
            <a:off x="467544" y="188640"/>
            <a:ext cx="3860865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Что общего?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0" descr="http://ya-gribnik.ru/images/podberezovik/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9191" y="1224482"/>
            <a:ext cx="2869809" cy="5436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2" descr="http://www.ruscemena.ru/files/product/1347_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78524" y="1782951"/>
            <a:ext cx="4351541" cy="4772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>
                  <a:solidFill>
                    <a:sysClr val="windowText" lastClr="000000"/>
                  </a:solidFill>
                </a:ln>
                <a:latin typeface="Book Antiqua" panose="02040602050305030304" pitchFamily="18" charset="0"/>
              </a:rPr>
              <a:t>«Один – много»</a:t>
            </a:r>
          </a:p>
        </p:txBody>
      </p:sp>
    </p:spTree>
    <p:extLst>
      <p:ext uri="{BB962C8B-B14F-4D97-AF65-F5344CB8AC3E}">
        <p14:creationId xmlns:p14="http://schemas.microsoft.com/office/powerpoint/2010/main" val="656165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" y="7"/>
            <a:ext cx="3858905" cy="6860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 descr="https://encrypted-tbn0.gstatic.com/images?q=tbn:ANd9GcSP1sDmYs0vPgKxWj7GjlYUfesOOVzdEj8wrumddRwXXanvrY2o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805477" y="717453"/>
            <a:ext cx="5338523" cy="53316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44084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encrypted-tbn3.gstatic.com/images?q=tbn:ANd9GcRi-9Y1KwyCQRwMU-zPgLkAkfXbvf-eIoYvNSVDdV65461_xGnUGQ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38527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4" descr="Опята: полезные свойства, калорийность, польза и вред - фото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713871" y="618979"/>
            <a:ext cx="5430129" cy="5430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http://www.udec.ru/big-images/1909a-6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4870939" cy="48709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https://encrypted-tbn0.gstatic.com/images?q=tbn:ANd9GcTQYf-gu-U4q5qaApnNvsYGkaGMAoo1dFDrkHS1CjFKK5qm28Bh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83852" y="2785404"/>
            <a:ext cx="4260149" cy="4072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946904" y="0"/>
            <a:ext cx="419709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https://encrypted-tbn0.gstatic.com/images?q=tbn:ANd9GcR0tvEeWEhLPWZbHSHFi8QvzFWVU2rlv-Hx3ZObvG-FKqCqPWnwcw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787792"/>
            <a:ext cx="4986376" cy="4979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51637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44877" y="219798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Book Antiqua" panose="02040602050305030304" pitchFamily="18" charset="0"/>
              </a:rPr>
              <a:t>«Посчитай»</a:t>
            </a:r>
          </a:p>
        </p:txBody>
      </p:sp>
      <p:sp>
        <p:nvSpPr>
          <p:cNvPr id="52238" name="AutoShape 14" descr="Картинки по запросу подберезовик фото"/>
          <p:cNvSpPr>
            <a:spLocks noChangeAspect="1" noChangeArrowheads="1"/>
          </p:cNvSpPr>
          <p:nvPr/>
        </p:nvSpPr>
        <p:spPr bwMode="auto">
          <a:xfrm>
            <a:off x="116682" y="-136525"/>
            <a:ext cx="222647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2240" name="AutoShape 16" descr="Картинки по запросу подберезовик фото"/>
          <p:cNvSpPr>
            <a:spLocks noChangeAspect="1" noChangeArrowheads="1"/>
          </p:cNvSpPr>
          <p:nvPr/>
        </p:nvSpPr>
        <p:spPr bwMode="auto">
          <a:xfrm>
            <a:off x="116682" y="-136525"/>
            <a:ext cx="222647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2242" name="AutoShape 18" descr="Картинки по запросу подберезовик фото"/>
          <p:cNvSpPr>
            <a:spLocks noChangeAspect="1" noChangeArrowheads="1"/>
          </p:cNvSpPr>
          <p:nvPr/>
        </p:nvSpPr>
        <p:spPr bwMode="auto">
          <a:xfrm>
            <a:off x="116682" y="-136525"/>
            <a:ext cx="222647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6" name="Picture 2" descr="http://rushkolnik.ru/tw_files2/urls_3/1240/d-1239173/1239173_html_300f453d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4825218"/>
            <a:ext cx="1507391" cy="2032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8" name="Picture 4" descr="http://rushkolnik.ru/tw_files2/urls_3/1240/d-1239173/1239173_html_300f453d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1"/>
            <a:ext cx="1460448" cy="19694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0" name="Picture 6" descr="http://rushkolnik.ru/tw_files2/urls_3/1240/d-1239173/1239173_html_300f453d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856301" y="2124222"/>
            <a:ext cx="1377012" cy="1856960"/>
          </a:xfrm>
          <a:prstGeom prst="rect">
            <a:avLst/>
          </a:prstGeom>
          <a:noFill/>
        </p:spPr>
      </p:pic>
      <p:pic>
        <p:nvPicPr>
          <p:cNvPr id="26632" name="Picture 8" descr="http://rushkolnik.ru/tw_files2/urls_3/1240/d-1239173/1239173_html_300f453d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980858" y="5289452"/>
            <a:ext cx="1163143" cy="1568548"/>
          </a:xfrm>
          <a:prstGeom prst="rect">
            <a:avLst/>
          </a:prstGeom>
          <a:noFill/>
        </p:spPr>
      </p:pic>
      <p:pic>
        <p:nvPicPr>
          <p:cNvPr id="26634" name="Picture 10" descr="http://rushkolnik.ru/tw_files2/urls_3/1240/d-1239173/1239173_html_300f453d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902084" y="3812344"/>
            <a:ext cx="1387444" cy="1871028"/>
          </a:xfrm>
          <a:prstGeom prst="rect">
            <a:avLst/>
          </a:prstGeom>
          <a:noFill/>
        </p:spPr>
      </p:pic>
      <p:pic>
        <p:nvPicPr>
          <p:cNvPr id="26636" name="Picture 12" descr="https://encrypted-tbn3.gstatic.com/images?q=tbn:ANd9GcRUjflqKSBjhRCGYU9uQ8Hk41Vzfxbx34l-5-AoVr7EntDGKjQ0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8001000" y="182563"/>
            <a:ext cx="1143000" cy="1524001"/>
          </a:xfrm>
          <a:prstGeom prst="rect">
            <a:avLst/>
          </a:prstGeom>
          <a:noFill/>
        </p:spPr>
      </p:pic>
      <p:pic>
        <p:nvPicPr>
          <p:cNvPr id="26638" name="Picture 14" descr="https://encrypted-tbn3.gstatic.com/images?q=tbn:ANd9GcRUjflqKSBjhRCGYU9uQ8Hk41Vzfxbx34l-5-AoVr7EntDGKjQ0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581979" y="4951511"/>
            <a:ext cx="1143000" cy="1524001"/>
          </a:xfrm>
          <a:prstGeom prst="rect">
            <a:avLst/>
          </a:prstGeom>
          <a:noFill/>
        </p:spPr>
      </p:pic>
      <p:pic>
        <p:nvPicPr>
          <p:cNvPr id="26640" name="Picture 16" descr="https://encrypted-tbn3.gstatic.com/images?q=tbn:ANd9GcRUjflqKSBjhRCGYU9uQ8Hk41Vzfxbx34l-5-AoVr7EntDGKjQ0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825906" y="5007781"/>
            <a:ext cx="1143000" cy="1524001"/>
          </a:xfrm>
          <a:prstGeom prst="rect">
            <a:avLst/>
          </a:prstGeom>
          <a:noFill/>
        </p:spPr>
      </p:pic>
      <p:pic>
        <p:nvPicPr>
          <p:cNvPr id="26642" name="Picture 18" descr="https://encrypted-tbn3.gstatic.com/images?q=tbn:ANd9GcRUjflqKSBjhRCGYU9uQ8Hk41Vzfxbx34l-5-AoVr7EntDGKjQ0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741500" y="2363055"/>
            <a:ext cx="1143000" cy="1524001"/>
          </a:xfrm>
          <a:prstGeom prst="rect">
            <a:avLst/>
          </a:prstGeom>
          <a:noFill/>
        </p:spPr>
      </p:pic>
      <p:pic>
        <p:nvPicPr>
          <p:cNvPr id="26644" name="Picture 20" descr="https://encrypted-tbn3.gstatic.com/images?q=tbn:ANd9GcRUjflqKSBjhRCGYU9uQ8Hk41Vzfxbx34l-5-AoVr7EntDGKjQ0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967712" y="2236447"/>
            <a:ext cx="1143000" cy="1524001"/>
          </a:xfrm>
          <a:prstGeom prst="rect">
            <a:avLst/>
          </a:prstGeom>
          <a:noFill/>
        </p:spPr>
      </p:pic>
      <p:pic>
        <p:nvPicPr>
          <p:cNvPr id="26646" name="Picture 22" descr="https://freelance.ru/img/portfolio/pics/00/12/E3/1238002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54338" y="2926081"/>
            <a:ext cx="1132551" cy="1561513"/>
          </a:xfrm>
          <a:prstGeom prst="rect">
            <a:avLst/>
          </a:prstGeom>
          <a:noFill/>
        </p:spPr>
      </p:pic>
      <p:pic>
        <p:nvPicPr>
          <p:cNvPr id="26648" name="Picture 24" descr="https://freelance.ru/img/portfolio/pics/00/12/E3/1238002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4194790" y="4140297"/>
            <a:ext cx="1364036" cy="1880676"/>
          </a:xfrm>
          <a:prstGeom prst="rect">
            <a:avLst/>
          </a:prstGeom>
          <a:noFill/>
        </p:spPr>
      </p:pic>
      <p:pic>
        <p:nvPicPr>
          <p:cNvPr id="26650" name="Picture 26" descr="https://freelance.ru/img/portfolio/pics/00/12/E3/1238002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6648472" y="515547"/>
            <a:ext cx="1105538" cy="1524269"/>
          </a:xfrm>
          <a:prstGeom prst="rect">
            <a:avLst/>
          </a:prstGeom>
          <a:noFill/>
        </p:spPr>
      </p:pic>
      <p:pic>
        <p:nvPicPr>
          <p:cNvPr id="26652" name="Picture 28" descr="https://freelance.ru/img/portfolio/pics/00/12/E3/1238002.jp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7463314" y="3202476"/>
            <a:ext cx="1176961" cy="1622743"/>
          </a:xfrm>
          <a:prstGeom prst="rect">
            <a:avLst/>
          </a:prstGeom>
          <a:noFill/>
        </p:spPr>
      </p:pic>
      <p:pic>
        <p:nvPicPr>
          <p:cNvPr id="26654" name="Picture 30" descr="https://freelance.ru/img/portfolio/pics/00/12/E3/1238002.jpg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2036299" y="360801"/>
            <a:ext cx="1212261" cy="16714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B8A459-E535-4289-A9F4-3C428A9DA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165304"/>
            <a:ext cx="8229600" cy="566936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Book Antiqua" panose="02040602050305030304" pitchFamily="18" charset="0"/>
              </a:rPr>
              <a:t>Составление рассказа по серии сюжетных картинок</a:t>
            </a:r>
          </a:p>
        </p:txBody>
      </p:sp>
      <p:pic>
        <p:nvPicPr>
          <p:cNvPr id="3074" name="Picture 2" descr="Составление рассказов по серии сюжетных картинок | Учебно-методический  материал по развитию речи: | Образовательная социальная сеть">
            <a:extLst>
              <a:ext uri="{FF2B5EF4-FFF2-40B4-BE49-F238E27FC236}">
                <a16:creationId xmlns:a16="http://schemas.microsoft.com/office/drawing/2014/main" id="{7D175822-FAEA-4BCF-94BA-FD57437959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259"/>
          <a:stretch/>
        </p:blipFill>
        <p:spPr bwMode="auto">
          <a:xfrm>
            <a:off x="457200" y="523439"/>
            <a:ext cx="8200974" cy="565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6289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45</Words>
  <Application>Microsoft Office PowerPoint</Application>
  <PresentationFormat>Экран (4:3)</PresentationFormat>
  <Paragraphs>19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Book Antiqua</vt:lpstr>
      <vt:lpstr>Calibri</vt:lpstr>
      <vt:lpstr>Тема Office</vt:lpstr>
      <vt:lpstr>ГРИБЫ</vt:lpstr>
      <vt:lpstr>Презентация PowerPoint</vt:lpstr>
      <vt:lpstr>Несъедобные грибы</vt:lpstr>
      <vt:lpstr>Презентация PowerPoint</vt:lpstr>
      <vt:lpstr>«Один – много»</vt:lpstr>
      <vt:lpstr>Презентация PowerPoint</vt:lpstr>
      <vt:lpstr>Презентация PowerPoint</vt:lpstr>
      <vt:lpstr>Презентация PowerPoint</vt:lpstr>
      <vt:lpstr>Презентация PowerPoint</vt:lpstr>
      <vt:lpstr>«Посчитай»</vt:lpstr>
      <vt:lpstr>Составление рассказа по серии сюжетных картинок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Многозначность слов</dc:title>
  <dc:creator>марина</dc:creator>
  <cp:lastModifiedBy>Ирина Резван</cp:lastModifiedBy>
  <cp:revision>6</cp:revision>
  <dcterms:created xsi:type="dcterms:W3CDTF">2014-10-18T11:12:25Z</dcterms:created>
  <dcterms:modified xsi:type="dcterms:W3CDTF">2022-01-11T18:04:37Z</dcterms:modified>
</cp:coreProperties>
</file>