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F10765-7641-4F3A-AF4E-209E48F20F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1A462FA-459C-4B86-95B9-5B2A97BE25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F6A3F3-B153-41BA-B3F7-5DEE10AAA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1298AA-891D-4FAA-874D-CD0D4E467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6C7E06-01A9-455D-8FF3-9F81B3B18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2230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7AF20A-3865-4D69-9F7C-ACDDBC7E0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F772C7-6F4A-43DC-A05B-A2D760181A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8DF85DE-545C-4EFB-9813-66F143B75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870D8A-B212-4D99-9A81-0A773F66F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76663D3-6929-4D8E-8B66-01724B54F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18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DF4A42-6C16-40B4-9428-43A4F6AA9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159D9AD-F627-42DB-A4A3-F4A7435848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0D1B852-B726-41BC-ABA9-F128ACB07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23A85D-5C23-4631-B4DA-0BC041DEB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C9E793-D5BC-45C3-96A9-CA36E6C6B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614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C2A4AB-9318-4BFD-8D0F-4A951533A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6FC9EF-A8B3-4990-BA30-EC0421157E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AF6659F-69BC-4C01-9B91-A27BA174B7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65A3258-E804-4FF4-AFD0-BA22FA3D6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1742215-BBCB-4643-A5BC-F4A8815A1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CDDE1EF-EAA4-4C89-9F5A-B1D01D65E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364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D4FD8B-5A77-4E65-A765-6AF88233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790B93-A755-4DA1-808A-AB83C64F1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BA82176-3963-4EFE-942E-B2E211CEC4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9AC9E0C-89F9-4ABA-A826-FD85031C71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0D99749-22D4-42E1-8652-1CA14F45BB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AC6005D-F494-4A5D-8A6C-3F9261067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BCAB226-2F7C-41B2-A6FC-445AF5972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3821DFC-0723-4A37-8691-05CACD7EB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146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53AB15-9729-4EBB-8A46-E2D36F05D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617DB87-98B7-40B2-A445-6BAB220A9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967CAD5-C968-4C9E-83BA-86ED63D32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7E87DA5-E6C2-413C-B141-F134A9EBD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10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95364D3-F4BD-417D-8BD1-89AE26386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AC14EC2-8008-4D67-9D14-016D6310E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46FA458-9EE2-41FC-9D02-00AB401BD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835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7F31E1-CF94-4477-901D-271A6C979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1927F4-4240-44EB-8489-FD40F97B6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C872606-EF7E-4DAF-80A5-DE70D1C4CB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52C11F9-FF44-4786-A28E-4D816A7DC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4B745B8-F72F-494B-8E66-8931AAD59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41D52D7-BAFF-472E-8161-23AA17AD0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486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3FDEEB-02FD-4BB8-871B-A1F5D3764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9BAA5B4-1DC1-43EE-8EC6-0D52D44AA2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1D751CA-D7C5-4815-AD67-903601ABA5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E1C994-294D-46B9-9DD6-0ADD20446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1EFFB23-6F59-48C4-A5BA-60EC1AE6F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17532AA-9D4F-47A9-ABBF-EA0153247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807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EF936F-7126-4EE4-B234-5BDB1C7D4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3D6D661-E180-4D56-B1AE-C6F5C933C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6FE3EC-C6CA-4B27-A022-121BE9BE6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05D0A1-9188-4707-BF29-D37F9ABB5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A9F7C6-2943-44CC-AE7C-9DD1737A6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282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D779558-AEFC-4090-90CC-9CA30F36E1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9104B7C-8D5C-4822-AC5E-C6191EEDB2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38BE2A-C91A-4D88-9B4F-823703A24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B3BB69-A1D5-405B-BC5F-D16DC2DBC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247468-C6C3-428D-83B4-CF788563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586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305ABC-5506-4102-A149-CFB28651E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28476F5-8B8C-4DED-8FCC-78F37E332E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CCA9DE-BD73-4067-B32E-58A2314F6E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457F2-38D9-471B-A7F9-DFBB49282D21}" type="datetimeFigureOut">
              <a:rPr lang="ru-RU" smtClean="0"/>
              <a:t>04.08.2021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BB0F61-59A0-4746-A24F-A661772047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D95882-EB51-4ECA-88B2-AE7646D26A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84D0C-94EC-4E39-A164-654E47DA88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29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4.wdp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microsoft.com/office/2007/relationships/hdphoto" Target="../media/hdphoto5.wdp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0A8454-651A-41DC-96C0-534E5B4A73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70038"/>
            <a:ext cx="9144000" cy="2387600"/>
          </a:xfrm>
        </p:spPr>
        <p:txBody>
          <a:bodyPr/>
          <a:lstStyle/>
          <a:p>
            <a:r>
              <a:rPr lang="ru-RU" b="1" dirty="0">
                <a:ln w="222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Constantia" panose="02030602050306030303" pitchFamily="18" charset="0"/>
              </a:rPr>
              <a:t>Деревья. Лес.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53B885-AC33-4E6A-B355-F2BF17775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221413"/>
            <a:ext cx="9144000" cy="1655762"/>
          </a:xfrm>
        </p:spPr>
        <p:txBody>
          <a:bodyPr/>
          <a:lstStyle/>
          <a:p>
            <a:r>
              <a:rPr lang="ru-RU" dirty="0">
                <a:latin typeface="Constantia" panose="02030602050306030303" pitchFamily="18" charset="0"/>
              </a:rPr>
              <a:t>Выполнила: учитель-логопед Резван Н. В. </a:t>
            </a:r>
          </a:p>
        </p:txBody>
      </p:sp>
    </p:spTree>
    <p:extLst>
      <p:ext uri="{BB962C8B-B14F-4D97-AF65-F5344CB8AC3E}">
        <p14:creationId xmlns:p14="http://schemas.microsoft.com/office/powerpoint/2010/main" val="1741731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Хвойные деревья – виды хвойных растений с названиями, фото и описанием">
            <a:extLst>
              <a:ext uri="{FF2B5EF4-FFF2-40B4-BE49-F238E27FC236}">
                <a16:creationId xmlns:a16="http://schemas.microsoft.com/office/drawing/2014/main" id="{B839AB3B-A544-45B1-9ADE-E99CFC477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044" y="442374"/>
            <a:ext cx="7681912" cy="597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6034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Строение дерева 💚 | Mauget | Може">
            <a:extLst>
              <a:ext uri="{FF2B5EF4-FFF2-40B4-BE49-F238E27FC236}">
                <a16:creationId xmlns:a16="http://schemas.microsoft.com/office/drawing/2014/main" id="{BC2DD9E0-8BC2-4397-B41D-4827403C2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3" y="1524000"/>
            <a:ext cx="6162674" cy="4622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6261D6-6529-44AE-BCA3-E62BCEA2A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onstantia" panose="02030602050306030303" pitchFamily="18" charset="0"/>
              </a:rPr>
              <a:t>Строение дерева</a:t>
            </a:r>
          </a:p>
        </p:txBody>
      </p:sp>
    </p:spTree>
    <p:extLst>
      <p:ext uri="{BB962C8B-B14F-4D97-AF65-F5344CB8AC3E}">
        <p14:creationId xmlns:p14="http://schemas.microsoft.com/office/powerpoint/2010/main" val="2873484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923074-C6E2-462A-8C50-A45F7FF0F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onstantia" panose="02030602050306030303" pitchFamily="18" charset="0"/>
              </a:rPr>
              <a:t>Виды деревьев</a:t>
            </a:r>
          </a:p>
        </p:txBody>
      </p:sp>
      <p:pic>
        <p:nvPicPr>
          <p:cNvPr id="3074" name="Picture 2" descr="Виды деревьев: какие растут в России и Москве, их названия, описание и  особенности | Дерево, Вид, Строительство">
            <a:extLst>
              <a:ext uri="{FF2B5EF4-FFF2-40B4-BE49-F238E27FC236}">
                <a16:creationId xmlns:a16="http://schemas.microsoft.com/office/drawing/2014/main" id="{99512388-3248-4FB9-A2C8-299BD18140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8"/>
          <a:stretch/>
        </p:blipFill>
        <p:spPr bwMode="auto">
          <a:xfrm>
            <a:off x="1595437" y="1383466"/>
            <a:ext cx="9001125" cy="5369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4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B69E79-40D7-4763-898D-52B3B9930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862013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onstantia" panose="02030602050306030303" pitchFamily="18" charset="0"/>
              </a:rPr>
              <a:t>Игра «Назови ласково»</a:t>
            </a:r>
          </a:p>
        </p:txBody>
      </p:sp>
      <p:pic>
        <p:nvPicPr>
          <p:cNvPr id="4098" name="Picture 2" descr="Война против «города-сада» в Калининграде продолжается | РуГрад.еу —  Калининградский деловой портал">
            <a:extLst>
              <a:ext uri="{FF2B5EF4-FFF2-40B4-BE49-F238E27FC236}">
                <a16:creationId xmlns:a16="http://schemas.microsoft.com/office/drawing/2014/main" id="{A8C76F04-1461-4864-849D-CAE68457F0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" t="10250" r="-1" b="8000"/>
          <a:stretch/>
        </p:blipFill>
        <p:spPr bwMode="auto">
          <a:xfrm>
            <a:off x="495300" y="714375"/>
            <a:ext cx="2852738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5E96F9E-5A6F-4B2C-AE2D-C760F0B550DA}"/>
              </a:ext>
            </a:extLst>
          </p:cNvPr>
          <p:cNvSpPr/>
          <p:nvPr/>
        </p:nvSpPr>
        <p:spPr>
          <a:xfrm>
            <a:off x="805928" y="3235491"/>
            <a:ext cx="18293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nstantia" panose="02030602050306030303" pitchFamily="18" charset="0"/>
              </a:rPr>
              <a:t>Тополь - </a:t>
            </a:r>
          </a:p>
        </p:txBody>
      </p:sp>
      <p:pic>
        <p:nvPicPr>
          <p:cNvPr id="4100" name="Picture 4" descr="БЕРЁЗА">
            <a:extLst>
              <a:ext uri="{FF2B5EF4-FFF2-40B4-BE49-F238E27FC236}">
                <a16:creationId xmlns:a16="http://schemas.microsoft.com/office/drawing/2014/main" id="{C7DB10DB-CAE7-4EB7-A176-277614BC8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8427" y="901662"/>
            <a:ext cx="3033883" cy="263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C7165B5-0752-4026-82E0-2ED9BD436A17}"/>
              </a:ext>
            </a:extLst>
          </p:cNvPr>
          <p:cNvSpPr/>
          <p:nvPr/>
        </p:nvSpPr>
        <p:spPr>
          <a:xfrm>
            <a:off x="4104526" y="3239505"/>
            <a:ext cx="178247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nstantia" panose="02030602050306030303" pitchFamily="18" charset="0"/>
              </a:rPr>
              <a:t>Берёза - </a:t>
            </a:r>
          </a:p>
        </p:txBody>
      </p:sp>
      <p:pic>
        <p:nvPicPr>
          <p:cNvPr id="4102" name="Picture 6" descr="СОСНА • Большая российская энциклопедия - электронная версия">
            <a:extLst>
              <a:ext uri="{FF2B5EF4-FFF2-40B4-BE49-F238E27FC236}">
                <a16:creationId xmlns:a16="http://schemas.microsoft.com/office/drawing/2014/main" id="{5BFF2674-F5EF-47A1-85B0-B6B62F9F4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210" y="862013"/>
            <a:ext cx="2244543" cy="2566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130F074-333B-465A-B8BE-C445F1A7ED12}"/>
              </a:ext>
            </a:extLst>
          </p:cNvPr>
          <p:cNvSpPr/>
          <p:nvPr/>
        </p:nvSpPr>
        <p:spPr>
          <a:xfrm>
            <a:off x="7129151" y="3239506"/>
            <a:ext cx="16412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nstantia" panose="02030602050306030303" pitchFamily="18" charset="0"/>
              </a:rPr>
              <a:t>Сосна - </a:t>
            </a:r>
          </a:p>
        </p:txBody>
      </p:sp>
      <p:pic>
        <p:nvPicPr>
          <p:cNvPr id="4104" name="Picture 8" descr="Рябина, конспект занятия-наблюдения">
            <a:extLst>
              <a:ext uri="{FF2B5EF4-FFF2-40B4-BE49-F238E27FC236}">
                <a16:creationId xmlns:a16="http://schemas.microsoft.com/office/drawing/2014/main" id="{BA590624-C807-43B8-BE3E-A5038BF70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7211" y="978695"/>
            <a:ext cx="3033883" cy="2450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6C98551-F30C-41CD-B090-AF817B35D99E}"/>
              </a:ext>
            </a:extLst>
          </p:cNvPr>
          <p:cNvSpPr/>
          <p:nvPr/>
        </p:nvSpPr>
        <p:spPr>
          <a:xfrm>
            <a:off x="9482653" y="3239507"/>
            <a:ext cx="188224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nstantia" panose="02030602050306030303" pitchFamily="18" charset="0"/>
              </a:rPr>
              <a:t>Рябина - </a:t>
            </a:r>
          </a:p>
        </p:txBody>
      </p:sp>
      <p:pic>
        <p:nvPicPr>
          <p:cNvPr id="4106" name="Picture 10" descr="ДУБ • Большая российская энциклопедия - электронная версия">
            <a:extLst>
              <a:ext uri="{FF2B5EF4-FFF2-40B4-BE49-F238E27FC236}">
                <a16:creationId xmlns:a16="http://schemas.microsoft.com/office/drawing/2014/main" id="{AA595EDC-A13F-45E9-90DC-EB613DEF4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1" y="3820266"/>
            <a:ext cx="3524250" cy="245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ECAC7990-2F69-40D2-8EC6-285AE1A43B50}"/>
              </a:ext>
            </a:extLst>
          </p:cNvPr>
          <p:cNvSpPr/>
          <p:nvPr/>
        </p:nvSpPr>
        <p:spPr>
          <a:xfrm>
            <a:off x="1050112" y="6143625"/>
            <a:ext cx="125066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nstantia" panose="02030602050306030303" pitchFamily="18" charset="0"/>
              </a:rPr>
              <a:t>Дуб - </a:t>
            </a:r>
          </a:p>
        </p:txBody>
      </p:sp>
      <p:pic>
        <p:nvPicPr>
          <p:cNvPr id="4108" name="Picture 12" descr="ЕЛЬ • Большая российская энциклопедия - электронная версия">
            <a:extLst>
              <a:ext uri="{FF2B5EF4-FFF2-40B4-BE49-F238E27FC236}">
                <a16:creationId xmlns:a16="http://schemas.microsoft.com/office/drawing/2014/main" id="{51CF7D99-DBF5-48B6-9393-C62045604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342" y="3909000"/>
            <a:ext cx="1914843" cy="223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B2DB2FA-A364-4D97-B6C9-08C02E9C5A89}"/>
              </a:ext>
            </a:extLst>
          </p:cNvPr>
          <p:cNvSpPr/>
          <p:nvPr/>
        </p:nvSpPr>
        <p:spPr>
          <a:xfrm>
            <a:off x="4400279" y="6143624"/>
            <a:ext cx="11909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nstantia" panose="02030602050306030303" pitchFamily="18" charset="0"/>
              </a:rPr>
              <a:t>Ель - </a:t>
            </a:r>
          </a:p>
        </p:txBody>
      </p:sp>
      <p:pic>
        <p:nvPicPr>
          <p:cNvPr id="4110" name="Picture 14" descr="Конский каштан - 85 фото и видео советы как посадить и вырастить конский  каштан">
            <a:extLst>
              <a:ext uri="{FF2B5EF4-FFF2-40B4-BE49-F238E27FC236}">
                <a16:creationId xmlns:a16="http://schemas.microsoft.com/office/drawing/2014/main" id="{D79BE0D9-4363-4331-9D1B-7A897C96FF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6"/>
          <a:stretch/>
        </p:blipFill>
        <p:spPr bwMode="auto">
          <a:xfrm>
            <a:off x="6502253" y="4070421"/>
            <a:ext cx="2895014" cy="1950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741D9225-649C-4063-874B-C05E1B6C616A}"/>
              </a:ext>
            </a:extLst>
          </p:cNvPr>
          <p:cNvSpPr/>
          <p:nvPr/>
        </p:nvSpPr>
        <p:spPr>
          <a:xfrm>
            <a:off x="6741737" y="6143624"/>
            <a:ext cx="19657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nstantia" panose="02030602050306030303" pitchFamily="18" charset="0"/>
              </a:rPr>
              <a:t>Каштан - </a:t>
            </a:r>
          </a:p>
        </p:txBody>
      </p:sp>
      <p:pic>
        <p:nvPicPr>
          <p:cNvPr id="4112" name="Picture 16" descr="КЛЁН • Большая российская энциклопедия - электронная версия">
            <a:extLst>
              <a:ext uri="{FF2B5EF4-FFF2-40B4-BE49-F238E27FC236}">
                <a16:creationId xmlns:a16="http://schemas.microsoft.com/office/drawing/2014/main" id="{AD5B407F-A9F0-43F9-818B-4EB1B3EFD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2669" y="3928555"/>
            <a:ext cx="2222965" cy="22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B06CC67D-DD8A-4E19-8344-C6119CE88F65}"/>
              </a:ext>
            </a:extLst>
          </p:cNvPr>
          <p:cNvSpPr/>
          <p:nvPr/>
        </p:nvSpPr>
        <p:spPr>
          <a:xfrm>
            <a:off x="10103188" y="6087328"/>
            <a:ext cx="147546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nstantia" panose="02030602050306030303" pitchFamily="18" charset="0"/>
              </a:rPr>
              <a:t>Клён - </a:t>
            </a:r>
          </a:p>
        </p:txBody>
      </p:sp>
    </p:spTree>
    <p:extLst>
      <p:ext uri="{BB962C8B-B14F-4D97-AF65-F5344CB8AC3E}">
        <p14:creationId xmlns:p14="http://schemas.microsoft.com/office/powerpoint/2010/main" val="2680596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6881B-372D-45DD-85BB-71F5DBB04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250"/>
            <a:ext cx="10515600" cy="6619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onstantia" panose="02030602050306030303" pitchFamily="18" charset="0"/>
              </a:rPr>
              <a:t>Игра «Семейка слов»</a:t>
            </a:r>
          </a:p>
        </p:txBody>
      </p:sp>
      <p:pic>
        <p:nvPicPr>
          <p:cNvPr id="5122" name="Picture 2" descr="Лес рисунок (24 фото) » Все рисунки в одном месте - ПАПИК.ПРО">
            <a:extLst>
              <a:ext uri="{FF2B5EF4-FFF2-40B4-BE49-F238E27FC236}">
                <a16:creationId xmlns:a16="http://schemas.microsoft.com/office/drawing/2014/main" id="{8AA2B414-CD6E-40A5-80ED-808328D8D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589" y="1543049"/>
            <a:ext cx="4326822" cy="438056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Профессии, связанные с лесным хозяйством - Сайт школьного лесничества  &amp;quot;Росток&amp;quot; УО &amp;quot;Государственная средняя школа №3&amp;quot;">
            <a:extLst>
              <a:ext uri="{FF2B5EF4-FFF2-40B4-BE49-F238E27FC236}">
                <a16:creationId xmlns:a16="http://schemas.microsoft.com/office/drawing/2014/main" id="{80EE30F3-50CA-4097-9F41-BF96C4FB31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862013"/>
            <a:ext cx="24003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Logging Truck Vector Illustration Stock Vector, Royalty Free Vector Image  by ©MisterElements #8236556">
            <a:extLst>
              <a:ext uri="{FF2B5EF4-FFF2-40B4-BE49-F238E27FC236}">
                <a16:creationId xmlns:a16="http://schemas.microsoft.com/office/drawing/2014/main" id="{E8C1DEF6-17F5-4488-A3E0-94407AFED5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475" y="1120496"/>
            <a:ext cx="2749550" cy="2056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Механизированная заготовка древесины и ее разновидности">
            <a:extLst>
              <a:ext uri="{FF2B5EF4-FFF2-40B4-BE49-F238E27FC236}">
                <a16:creationId xmlns:a16="http://schemas.microsoft.com/office/drawing/2014/main" id="{11044CCF-9B23-4FE8-A09B-7F5D9E1100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69" t="6818" r="6607" b="-1"/>
          <a:stretch/>
        </p:blipFill>
        <p:spPr bwMode="auto">
          <a:xfrm>
            <a:off x="7904126" y="5047377"/>
            <a:ext cx="4287874" cy="181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Рисунки карандашом сказочный лес (18 фото) 🔥 Прикольные картинки и юмор">
            <a:extLst>
              <a:ext uri="{FF2B5EF4-FFF2-40B4-BE49-F238E27FC236}">
                <a16:creationId xmlns:a16="http://schemas.microsoft.com/office/drawing/2014/main" id="{6B7421A6-BF5D-4E1F-B982-B45F57855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64" y="4205824"/>
            <a:ext cx="24003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58B02A83-EF81-4282-93DD-E2F811C70F37}"/>
              </a:ext>
            </a:extLst>
          </p:cNvPr>
          <p:cNvCxnSpPr>
            <a:cxnSpLocks/>
            <a:endCxn id="5126" idx="1"/>
          </p:cNvCxnSpPr>
          <p:nvPr/>
        </p:nvCxnSpPr>
        <p:spPr>
          <a:xfrm flipV="1">
            <a:off x="8065414" y="2148543"/>
            <a:ext cx="815061" cy="4794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ED08E2D2-8E50-409F-BEA6-7E296E5A42B2}"/>
              </a:ext>
            </a:extLst>
          </p:cNvPr>
          <p:cNvCxnSpPr>
            <a:cxnSpLocks/>
          </p:cNvCxnSpPr>
          <p:nvPr/>
        </p:nvCxnSpPr>
        <p:spPr>
          <a:xfrm flipH="1" flipV="1">
            <a:off x="3067051" y="2148543"/>
            <a:ext cx="1059538" cy="50363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F0E54692-9DC3-4462-B64F-6567C4A436C4}"/>
              </a:ext>
            </a:extLst>
          </p:cNvPr>
          <p:cNvCxnSpPr>
            <a:cxnSpLocks/>
          </p:cNvCxnSpPr>
          <p:nvPr/>
        </p:nvCxnSpPr>
        <p:spPr>
          <a:xfrm flipH="1">
            <a:off x="3067051" y="5047377"/>
            <a:ext cx="1304924" cy="6771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1F052E8F-16C9-477D-8477-3A7425DA1C78}"/>
              </a:ext>
            </a:extLst>
          </p:cNvPr>
          <p:cNvCxnSpPr/>
          <p:nvPr/>
        </p:nvCxnSpPr>
        <p:spPr>
          <a:xfrm>
            <a:off x="7991475" y="4772025"/>
            <a:ext cx="1057275" cy="6139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899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263739-5F31-4603-9AE0-172F031F0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9081"/>
            <a:ext cx="10515600" cy="6524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onstantia" panose="02030602050306030303" pitchFamily="18" charset="0"/>
              </a:rPr>
              <a:t>Составление рассказов-описаний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F3706D-16DC-4FED-9F13-B702FEF739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51" t="972" r="5783" b="83056"/>
          <a:stretch/>
        </p:blipFill>
        <p:spPr>
          <a:xfrm>
            <a:off x="104775" y="1359689"/>
            <a:ext cx="3755626" cy="165854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AC98436-1A84-4F16-A82A-1C8AA51EB9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889" r="3253" b="65486"/>
          <a:stretch/>
        </p:blipFill>
        <p:spPr>
          <a:xfrm>
            <a:off x="3883993" y="1420413"/>
            <a:ext cx="3774107" cy="165854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A2A0C45-985D-4165-B919-F076BE4037F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666" r="6975" b="49028"/>
          <a:stretch/>
        </p:blipFill>
        <p:spPr>
          <a:xfrm>
            <a:off x="7658100" y="1420413"/>
            <a:ext cx="3823601" cy="159782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2C13D9E-76C1-4C0F-AE8F-C5438492BAE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70" r="5943" b="32917"/>
          <a:stretch/>
        </p:blipFill>
        <p:spPr>
          <a:xfrm>
            <a:off x="7658100" y="4325542"/>
            <a:ext cx="4064948" cy="175140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94DFBF2-791C-4B4F-973C-E0951CD2B58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4" t="68333" r="3955" b="16667"/>
          <a:stretch/>
        </p:blipFill>
        <p:spPr>
          <a:xfrm>
            <a:off x="4007204" y="4325542"/>
            <a:ext cx="3697417" cy="175140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AAC19C6-CFDE-413D-9AA5-7242C5F1D5D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33" t="83785" r="6140" b="1354"/>
          <a:stretch/>
        </p:blipFill>
        <p:spPr>
          <a:xfrm>
            <a:off x="303082" y="4252586"/>
            <a:ext cx="3579193" cy="1824364"/>
          </a:xfrm>
          <a:prstGeom prst="rect">
            <a:avLst/>
          </a:prstGeom>
        </p:spPr>
      </p:pic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61F6D82F-5EB6-4997-B590-61943F504F31}"/>
              </a:ext>
            </a:extLst>
          </p:cNvPr>
          <p:cNvCxnSpPr/>
          <p:nvPr/>
        </p:nvCxnSpPr>
        <p:spPr>
          <a:xfrm>
            <a:off x="3590925" y="2238375"/>
            <a:ext cx="809625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84039BE5-6443-42B8-A4E1-2B3983C09C6E}"/>
              </a:ext>
            </a:extLst>
          </p:cNvPr>
          <p:cNvCxnSpPr/>
          <p:nvPr/>
        </p:nvCxnSpPr>
        <p:spPr>
          <a:xfrm>
            <a:off x="7343775" y="2238375"/>
            <a:ext cx="885825" cy="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88546AB2-BE4D-4C8F-A672-B8A5FC590F04}"/>
              </a:ext>
            </a:extLst>
          </p:cNvPr>
          <p:cNvCxnSpPr>
            <a:cxnSpLocks/>
          </p:cNvCxnSpPr>
          <p:nvPr/>
        </p:nvCxnSpPr>
        <p:spPr>
          <a:xfrm>
            <a:off x="9877425" y="3078957"/>
            <a:ext cx="0" cy="136921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170FD496-2CDF-4202-82BF-26DE9CB9DFCE}"/>
              </a:ext>
            </a:extLst>
          </p:cNvPr>
          <p:cNvCxnSpPr/>
          <p:nvPr/>
        </p:nvCxnSpPr>
        <p:spPr>
          <a:xfrm flipH="1">
            <a:off x="7496175" y="5191125"/>
            <a:ext cx="800100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id="{DE61BACB-1495-40A1-AA5C-609DB1387BF2}"/>
              </a:ext>
            </a:extLst>
          </p:cNvPr>
          <p:cNvCxnSpPr>
            <a:cxnSpLocks/>
          </p:cNvCxnSpPr>
          <p:nvPr/>
        </p:nvCxnSpPr>
        <p:spPr>
          <a:xfrm flipH="1">
            <a:off x="3695700" y="5191125"/>
            <a:ext cx="55245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2A17464-7458-4699-ACE1-CB1B3D2DC656}"/>
              </a:ext>
            </a:extLst>
          </p:cNvPr>
          <p:cNvSpPr/>
          <p:nvPr/>
        </p:nvSpPr>
        <p:spPr>
          <a:xfrm>
            <a:off x="1789598" y="4038867"/>
            <a:ext cx="609595" cy="30599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1CA23D42-93CE-49C9-9848-EF7B50CCE29D}"/>
              </a:ext>
            </a:extLst>
          </p:cNvPr>
          <p:cNvSpPr/>
          <p:nvPr/>
        </p:nvSpPr>
        <p:spPr>
          <a:xfrm>
            <a:off x="5707723" y="4228341"/>
            <a:ext cx="266692" cy="1944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78721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44</Words>
  <Application>Microsoft Office PowerPoint</Application>
  <PresentationFormat>Широкоэкранный</PresentationFormat>
  <Paragraphs>15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Constantia</vt:lpstr>
      <vt:lpstr>Тема Office</vt:lpstr>
      <vt:lpstr>Деревья. Лес.</vt:lpstr>
      <vt:lpstr>Презентация PowerPoint</vt:lpstr>
      <vt:lpstr>Строение дерева</vt:lpstr>
      <vt:lpstr>Виды деревьев</vt:lpstr>
      <vt:lpstr>Игра «Назови ласково»</vt:lpstr>
      <vt:lpstr>Игра «Семейка слов»</vt:lpstr>
      <vt:lpstr>Составление рассказов-описаний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Деревья. Лес.</dc:title>
  <dc:creator>Ирина Резван</dc:creator>
  <cp:lastModifiedBy>Ирина Резван</cp:lastModifiedBy>
  <cp:revision>1</cp:revision>
  <dcterms:created xsi:type="dcterms:W3CDTF">2021-08-04T09:06:47Z</dcterms:created>
  <dcterms:modified xsi:type="dcterms:W3CDTF">2021-08-04T09:23:41Z</dcterms:modified>
</cp:coreProperties>
</file>