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2" r:id="rId2"/>
    <p:sldId id="256" r:id="rId3"/>
    <p:sldId id="293" r:id="rId4"/>
    <p:sldId id="296" r:id="rId5"/>
    <p:sldId id="273" r:id="rId6"/>
    <p:sldId id="289" r:id="rId7"/>
    <p:sldId id="270" r:id="rId8"/>
    <p:sldId id="261" r:id="rId9"/>
    <p:sldId id="267" r:id="rId10"/>
    <p:sldId id="262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49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489D0-C7D7-4910-87B6-C893E9E479B4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38299-3F16-4A14-9810-1BA6111A839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12" Type="http://schemas.openxmlformats.org/officeDocument/2006/relationships/image" Target="../media/image10.png"/><Relationship Id="rId2" Type="http://schemas.openxmlformats.org/officeDocument/2006/relationships/image" Target="../media/image2.jpeg"/><Relationship Id="rId16" Type="http://schemas.microsoft.com/office/2007/relationships/hdphoto" Target="../media/hdphoto3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25.png"/><Relationship Id="rId5" Type="http://schemas.openxmlformats.org/officeDocument/2006/relationships/image" Target="../media/image20.png"/><Relationship Id="rId10" Type="http://schemas.openxmlformats.org/officeDocument/2006/relationships/image" Target="../media/image24.png"/><Relationship Id="rId4" Type="http://schemas.microsoft.com/office/2007/relationships/hdphoto" Target="../media/hdphoto4.wdp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18.png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microsoft.com/office/2007/relationships/hdphoto" Target="../media/hdphoto6.wdp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8718" y="3933056"/>
            <a:ext cx="8784976" cy="47525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773015"/>
              </a:avLst>
            </a:prstTxWarp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omic Sans MS" panose="030F0702030302020204" pitchFamily="66" charset="0"/>
              </a:rPr>
              <a:t>ИГРЫ ПРО ЖИВОТНЫХ </a:t>
            </a:r>
          </a:p>
          <a:p>
            <a:pPr algn="ctr"/>
            <a:r>
              <a:rPr lang="ru-RU" sz="5400" b="1" cap="none" spc="0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omic Sans MS" panose="030F0702030302020204" pitchFamily="66" charset="0"/>
              </a:rPr>
              <a:t>ХОЛОДНЫХ И ЖАРКИХ</a:t>
            </a:r>
          </a:p>
          <a:p>
            <a:pPr algn="ctr"/>
            <a:r>
              <a:rPr lang="ru-RU" sz="5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omic Sans MS" panose="030F0702030302020204" pitchFamily="66" charset="0"/>
              </a:rPr>
              <a:t>СТРАН</a:t>
            </a:r>
            <a:endParaRPr lang="ru-RU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https://avatars.mds.yandex.net/get-pdb/992060/88c0c0ad-1b9c-4f83-aefe-9a18f9d6e060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3994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3" r="53019" b="72705"/>
          <a:stretch>
            <a:fillRect/>
          </a:stretch>
        </p:blipFill>
        <p:spPr bwMode="auto">
          <a:xfrm>
            <a:off x="395536" y="0"/>
            <a:ext cx="3355676" cy="1871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41" r="2924" b="78616"/>
          <a:stretch>
            <a:fillRect/>
          </a:stretch>
        </p:blipFill>
        <p:spPr bwMode="auto">
          <a:xfrm>
            <a:off x="5270740" y="0"/>
            <a:ext cx="3605841" cy="146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s://ds04.infourok.ru/uploads/ex/070e/00126a15-8716a13a/img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9861" b="50417" l="2292" r="245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93" t="28805" r="75188" b="49056"/>
          <a:stretch>
            <a:fillRect/>
          </a:stretch>
        </p:blipFill>
        <p:spPr bwMode="auto">
          <a:xfrm>
            <a:off x="107830" y="2087593"/>
            <a:ext cx="2104845" cy="151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978" b="54311" l="53867" r="85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812" t="21194" r="15566" b="55033"/>
          <a:stretch>
            <a:fillRect/>
          </a:stretch>
        </p:blipFill>
        <p:spPr bwMode="auto">
          <a:xfrm>
            <a:off x="5011947" y="1466490"/>
            <a:ext cx="2708695" cy="1630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2978" b="76533" l="1067" r="225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94" t="52578" r="76414" b="26415"/>
          <a:stretch>
            <a:fillRect/>
          </a:stretch>
        </p:blipFill>
        <p:spPr bwMode="auto">
          <a:xfrm>
            <a:off x="163902" y="3605842"/>
            <a:ext cx="1992702" cy="1440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7289" b="71733" l="41800" r="731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92" t="46917" r="26887" b="28555"/>
          <a:stretch>
            <a:fillRect/>
          </a:stretch>
        </p:blipFill>
        <p:spPr bwMode="auto">
          <a:xfrm>
            <a:off x="3821502" y="3217653"/>
            <a:ext cx="2863970" cy="1682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9600" b="67733" l="75667" r="98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528" t="31698" r="1887" b="35597"/>
          <a:stretch>
            <a:fillRect/>
          </a:stretch>
        </p:blipFill>
        <p:spPr bwMode="auto">
          <a:xfrm>
            <a:off x="7272068" y="2173857"/>
            <a:ext cx="1699404" cy="2242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2356" b="99733" l="0" r="23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2705" r="76415"/>
          <a:stretch>
            <a:fillRect/>
          </a:stretch>
        </p:blipFill>
        <p:spPr bwMode="auto">
          <a:xfrm>
            <a:off x="0" y="4986068"/>
            <a:ext cx="2156604" cy="1871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2622" b="99200" l="23267" r="42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85" t="73522" r="57170" b="944"/>
          <a:stretch>
            <a:fillRect/>
          </a:stretch>
        </p:blipFill>
        <p:spPr bwMode="auto">
          <a:xfrm>
            <a:off x="2156604" y="5445224"/>
            <a:ext cx="1419735" cy="141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2800" b="100000" l="40867" r="699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93" t="73585" r="31226"/>
          <a:stretch>
            <a:fillRect/>
          </a:stretch>
        </p:blipFill>
        <p:spPr bwMode="auto">
          <a:xfrm>
            <a:off x="3821502" y="5046452"/>
            <a:ext cx="2467155" cy="1811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3556" b="100000" l="74867" r="99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377" t="64402"/>
          <a:stretch>
            <a:fillRect/>
          </a:stretch>
        </p:blipFill>
        <p:spPr bwMode="auto">
          <a:xfrm>
            <a:off x="6685472" y="4416723"/>
            <a:ext cx="2251494" cy="2441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https://avatars.mds.yandex.net/get-pdb/2407530/041c0673-d796-4f66-b4dc-9c7b4ff3a212/s120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9750" l="322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492" y="1955130"/>
            <a:ext cx="2840676" cy="2525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1 0.09213 L 0.0526 -0.04329 C 0.04635 -0.10393 0.17552 -0.20139 0.28524 -0.21921 L 0.52968 -0.25972 " pathEditMode="relative" rAng="15778800" ptsTypes="FfFF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12" y="-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25 0.08657 L -0.09601 0.00509 C -0.10417 -0.01296 -0.11996 -0.03241 -0.13854 -0.04745 C -0.1592 -0.0662 -0.17795 -0.07662 -0.19358 -0.07894 L -0.26615 -0.09398 " pathEditMode="relative" rAng="12774300" ptsTypes="FffFF">
                                      <p:cBhvr>
                                        <p:cTn id="1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92" y="-1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396 0.04236 L 0.07448 -0.06297 C 0.05243 -0.11042 0.09392 -0.2257 0.15 -0.27223 L 0.27326 -0.37361 " pathEditMode="relative" rAng="14295180" ptsTypes="FfFF">
                                      <p:cBhvr>
                                        <p:cTn id="14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48" y="-2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931 -0.00764 L 0.03663 -0.03218 C 0.06684 -0.03635 0.09305 -0.05834 0.10989 -0.09213 C 0.12934 -0.13079 0.13316 -0.17037 0.12465 -0.20903 L 0.09114 -0.38542 " pathEditMode="relative" rAng="12831300" ptsTypes="FffFF">
                                      <p:cBhvr>
                                        <p:cTn id="1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60" y="-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0.11024 -4.07407E-6 C 0.15955 -4.07407E-6 0.22048 -0.17129 0.22048 -0.30995 L 0.22048 -0.6199 " pathEditMode="relative" rAng="0" ptsTypes="FfFF">
                                      <p:cBhvr>
                                        <p:cTn id="22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-3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823 -0.0044 L -0.02187 -0.00232 C 0.03195 -0.00116 0.07465 -0.02824 0.09584 -0.07524 C 0.11893 -0.1294 0.11632 -0.18866 0.08872 -0.25139 L -0.02934 -0.53889 " pathEditMode="relative" rAng="12642360" ptsTypes="FffFF">
                                      <p:cBhvr>
                                        <p:cTn id="26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01" y="-1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94 -0.00717 L -0.1651 0.12824 C -0.25677 0.18889 -0.41302 0.14862 -0.44826 0.05371 L -0.52586 -0.15671 " pathEditMode="relative" rAng="9220320" ptsTypes="FfFF">
                                      <p:cBhvr>
                                        <p:cTn id="30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16" y="-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20995 L 0.02396 -0.4585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-3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41 -0.07361 L -0.22569 -0.7502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23" y="-3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04011 -0.2002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-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https://fsd.multiurok.ru/html/2017/08/13/s_599025d9f10a2/img1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3" t="53585" r="2547" b="2893"/>
          <a:stretch>
            <a:fillRect/>
          </a:stretch>
        </p:blipFill>
        <p:spPr bwMode="auto">
          <a:xfrm>
            <a:off x="4994694" y="3674852"/>
            <a:ext cx="3916393" cy="298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8" t="8302" r="2548" b="51573"/>
          <a:stretch>
            <a:fillRect/>
          </a:stretch>
        </p:blipFill>
        <p:spPr bwMode="auto">
          <a:xfrm>
            <a:off x="4727274" y="569343"/>
            <a:ext cx="4183813" cy="2751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" t="57610" r="51085" b="2892"/>
          <a:stretch>
            <a:fillRect/>
          </a:stretch>
        </p:blipFill>
        <p:spPr bwMode="auto">
          <a:xfrm>
            <a:off x="244812" y="3950899"/>
            <a:ext cx="4227984" cy="2708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5" t="12568" r="52170" b="46416"/>
          <a:stretch>
            <a:fillRect/>
          </a:stretch>
        </p:blipFill>
        <p:spPr bwMode="auto">
          <a:xfrm>
            <a:off x="244812" y="866278"/>
            <a:ext cx="4082375" cy="28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52170" b="88681"/>
          <a:stretch>
            <a:fillRect/>
          </a:stretch>
        </p:blipFill>
        <p:spPr bwMode="auto">
          <a:xfrm>
            <a:off x="99204" y="0"/>
            <a:ext cx="4373592" cy="776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0.22524 L 0.0026 0.475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https://ds04.infourok.ru/uploads/ex/07bb/00049b9a-90f1b516/img3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6" t="16593" r="50026" b="44789"/>
          <a:stretch>
            <a:fillRect/>
          </a:stretch>
        </p:blipFill>
        <p:spPr bwMode="auto">
          <a:xfrm>
            <a:off x="345057" y="612475"/>
            <a:ext cx="4226149" cy="2648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41" t="1945" r="3868" b="51679"/>
          <a:stretch>
            <a:fillRect/>
          </a:stretch>
        </p:blipFill>
        <p:spPr bwMode="auto">
          <a:xfrm>
            <a:off x="5270740" y="612475"/>
            <a:ext cx="3519577" cy="2717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s://ds04.infourok.ru/uploads/ex/07bb/00049b9a-90f1b516/img3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9" t="59594" r="54206" b="2293"/>
          <a:stretch>
            <a:fillRect/>
          </a:stretch>
        </p:blipFill>
        <p:spPr bwMode="auto">
          <a:xfrm>
            <a:off x="345057" y="3743863"/>
            <a:ext cx="3985403" cy="261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ds04.infourok.ru/uploads/ex/07bb/00049b9a-90f1b516/img3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00" t="60131" r="3225" b="1754"/>
          <a:stretch>
            <a:fillRect/>
          </a:stretch>
        </p:blipFill>
        <p:spPr bwMode="auto">
          <a:xfrm>
            <a:off x="5003321" y="3743863"/>
            <a:ext cx="3847382" cy="261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937 -0.00324 L -0.50937 -0.00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 descr="https://aababy.ru/sites/default/files/shadow_match_1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364" b="26545" l="5059" r="334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9" t="4861" r="65458" b="73573"/>
          <a:stretch>
            <a:fillRect/>
          </a:stretch>
        </p:blipFill>
        <p:spPr bwMode="auto">
          <a:xfrm>
            <a:off x="395536" y="434241"/>
            <a:ext cx="188666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44" b="24938" l="4962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75670"/>
          <a:stretch>
            <a:fillRect/>
          </a:stretch>
        </p:blipFill>
        <p:spPr bwMode="auto">
          <a:xfrm>
            <a:off x="2424834" y="456259"/>
            <a:ext cx="1849581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https://aababy.ru/sites/default/files/shadow_match_12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273" b="74273" l="6118" r="334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90" t="50150" r="67421" b="27206"/>
          <a:stretch>
            <a:fillRect/>
          </a:stretch>
        </p:blipFill>
        <p:spPr bwMode="auto">
          <a:xfrm>
            <a:off x="6444208" y="3462008"/>
            <a:ext cx="167619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561" b="47631" l="998" r="4962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65" r="50000" b="51146"/>
          <a:stretch>
            <a:fillRect/>
          </a:stretch>
        </p:blipFill>
        <p:spPr bwMode="auto">
          <a:xfrm>
            <a:off x="4278741" y="440014"/>
            <a:ext cx="1932291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688" b="48504" l="52868" r="982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70" t="25565" b="51147"/>
          <a:stretch>
            <a:fillRect/>
          </a:stretch>
        </p:blipFill>
        <p:spPr bwMode="auto">
          <a:xfrm>
            <a:off x="6206706" y="391591"/>
            <a:ext cx="1836835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1372" b="74813" l="53367" r="975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70" t="50000" r="2718" b="25000"/>
          <a:stretch>
            <a:fillRect/>
          </a:stretch>
        </p:blipFill>
        <p:spPr bwMode="auto">
          <a:xfrm>
            <a:off x="4244234" y="3428999"/>
            <a:ext cx="1613252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https://aababy.ru/sites/default/files/shadow_match_12.pn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4455" b="94000" l="5529" r="337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90" t="74033" r="67421" b="4561"/>
          <a:stretch>
            <a:fillRect/>
          </a:stretch>
        </p:blipFill>
        <p:spPr bwMode="auto">
          <a:xfrm>
            <a:off x="2453070" y="3495433"/>
            <a:ext cx="177313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ababy.ru/sites/default/files/shadow_match_12.pn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636" b="95545" l="36000" r="624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300" t="74033" r="37651" b="4561"/>
          <a:stretch>
            <a:fillRect/>
          </a:stretch>
        </p:blipFill>
        <p:spPr bwMode="auto">
          <a:xfrm>
            <a:off x="795404" y="3495434"/>
            <a:ext cx="169253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>
            <a:off x="1007604" y="5517232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1</a:t>
            </a:r>
          </a:p>
        </p:txBody>
      </p:sp>
      <p:sp>
        <p:nvSpPr>
          <p:cNvPr id="13" name="Овал 12"/>
          <p:cNvSpPr/>
          <p:nvPr/>
        </p:nvSpPr>
        <p:spPr>
          <a:xfrm>
            <a:off x="3131840" y="5517232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2</a:t>
            </a:r>
          </a:p>
        </p:txBody>
      </p:sp>
      <p:sp>
        <p:nvSpPr>
          <p:cNvPr id="14" name="Овал 13"/>
          <p:cNvSpPr/>
          <p:nvPr/>
        </p:nvSpPr>
        <p:spPr>
          <a:xfrm>
            <a:off x="4921382" y="5517232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3</a:t>
            </a:r>
          </a:p>
        </p:txBody>
      </p:sp>
      <p:sp>
        <p:nvSpPr>
          <p:cNvPr id="15" name="Овал 14"/>
          <p:cNvSpPr/>
          <p:nvPr/>
        </p:nvSpPr>
        <p:spPr>
          <a:xfrm>
            <a:off x="6948264" y="5425988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-0.61424 0.495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12" y="2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17326 0.4638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2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0.20451 0.4388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67657 0.4629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19" y="2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https://ds04.infourok.ru/uploads/ex/0550/00003fe7-d0c88111/im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478"/>
          <a:stretch>
            <a:fillRect/>
          </a:stretch>
        </p:blipFill>
        <p:spPr bwMode="auto">
          <a:xfrm>
            <a:off x="0" y="2501660"/>
            <a:ext cx="9144000" cy="4356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ds04.infourok.ru/uploads/ex/0550/00003fe7-d0c88111/im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113" b="63522"/>
          <a:stretch>
            <a:fillRect/>
          </a:stretch>
        </p:blipFill>
        <p:spPr bwMode="auto">
          <a:xfrm>
            <a:off x="0" y="1"/>
            <a:ext cx="2001328" cy="2501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0" r="51981" b="65786"/>
          <a:stretch>
            <a:fillRect/>
          </a:stretch>
        </p:blipFill>
        <p:spPr bwMode="auto">
          <a:xfrm>
            <a:off x="2087592" y="0"/>
            <a:ext cx="2303253" cy="234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 descr="https://ds04.infourok.ru/uploads/ex/0550/00003fe7-d0c88111/im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68" r="29811" b="63522"/>
          <a:stretch>
            <a:fillRect/>
          </a:stretch>
        </p:blipFill>
        <p:spPr bwMode="auto">
          <a:xfrm>
            <a:off x="4468482" y="0"/>
            <a:ext cx="1949571" cy="2501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 descr="https://ds04.infourok.ru/uploads/ex/0550/00003fe7-d0c88111/im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471"/>
          <a:stretch>
            <a:fillRect/>
          </a:stretch>
        </p:blipFill>
        <p:spPr bwMode="auto">
          <a:xfrm>
            <a:off x="1588" y="2501661"/>
            <a:ext cx="9144000" cy="435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ds04.infourok.ru/uploads/ex/0550/00003fe7-d0c88111/im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80" t="9364" r="3456" b="67051"/>
          <a:stretch>
            <a:fillRect/>
          </a:stretch>
        </p:blipFill>
        <p:spPr bwMode="auto">
          <a:xfrm>
            <a:off x="6551312" y="621101"/>
            <a:ext cx="2273511" cy="161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s://ds04.infourok.ru/uploads/ex/0550/00003fe7-d0c88111/im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8" t="4019" r="30582" b="67365"/>
          <a:stretch>
            <a:fillRect/>
          </a:stretch>
        </p:blipFill>
        <p:spPr bwMode="auto">
          <a:xfrm>
            <a:off x="440725" y="276045"/>
            <a:ext cx="6081623" cy="196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24 -0.02338 L -0.67153 0.470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23" y="2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151"/>
          <a:stretch>
            <a:fillRect/>
          </a:stretch>
        </p:blipFill>
        <p:spPr bwMode="auto">
          <a:xfrm>
            <a:off x="0" y="0"/>
            <a:ext cx="9144000" cy="245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214" b="68490" l="293" r="151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2201" r="86132" b="30755"/>
          <a:stretch>
            <a:fillRect/>
          </a:stretch>
        </p:blipFill>
        <p:spPr bwMode="auto">
          <a:xfrm>
            <a:off x="-1" y="3579960"/>
            <a:ext cx="1562214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760" b="69792" l="14934" r="262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717" t="38113" r="73868" b="30755"/>
          <a:stretch>
            <a:fillRect/>
          </a:stretch>
        </p:blipFill>
        <p:spPr bwMode="auto">
          <a:xfrm>
            <a:off x="1345719" y="2613804"/>
            <a:ext cx="1056002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714" b="59896" l="29649" r="430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623" t="39874" r="56792" b="40377"/>
          <a:stretch>
            <a:fillRect/>
          </a:stretch>
        </p:blipFill>
        <p:spPr bwMode="auto">
          <a:xfrm>
            <a:off x="2703879" y="3207947"/>
            <a:ext cx="1320765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8932" b="57682" l="43851" r="592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472" t="36981" r="39151" b="42768"/>
          <a:stretch>
            <a:fillRect/>
          </a:stretch>
        </p:blipFill>
        <p:spPr bwMode="auto">
          <a:xfrm>
            <a:off x="4157932" y="3359985"/>
            <a:ext cx="1457888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714" b="54818" l="62006" r="856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358" t="39874" r="15095" b="46321"/>
          <a:stretch>
            <a:fillRect/>
          </a:stretch>
        </p:blipFill>
        <p:spPr bwMode="auto">
          <a:xfrm>
            <a:off x="5508104" y="2949960"/>
            <a:ext cx="2743877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2227" b="98025" l="1160" r="104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0252" r="88396"/>
          <a:stretch>
            <a:fillRect/>
          </a:stretch>
        </p:blipFill>
        <p:spPr bwMode="auto">
          <a:xfrm>
            <a:off x="0" y="5503651"/>
            <a:ext cx="1128153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0052" b="93880" l="11786" r="260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604" t="70943" r="73868" b="5283"/>
          <a:stretch>
            <a:fillRect/>
          </a:stretch>
        </p:blipFill>
        <p:spPr bwMode="auto">
          <a:xfrm>
            <a:off x="1547664" y="5210354"/>
            <a:ext cx="1328468" cy="1630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3073" b="100000" l="25988" r="437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132" t="82830" r="56793"/>
          <a:stretch>
            <a:fillRect/>
          </a:stretch>
        </p:blipFill>
        <p:spPr bwMode="auto">
          <a:xfrm>
            <a:off x="3170208" y="4874939"/>
            <a:ext cx="1909451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641" b="99870" l="58126" r="789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113" t="81761" r="20943"/>
          <a:stretch>
            <a:fillRect/>
          </a:stretch>
        </p:blipFill>
        <p:spPr bwMode="auto">
          <a:xfrm>
            <a:off x="5004048" y="5555410"/>
            <a:ext cx="220469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6172" b="99479" l="87848" r="992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7358" t="75975"/>
          <a:stretch>
            <a:fillRect/>
          </a:stretch>
        </p:blipFill>
        <p:spPr bwMode="auto">
          <a:xfrm>
            <a:off x="7841411" y="5218668"/>
            <a:ext cx="1155940" cy="1647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4427" b="75651" l="77306" r="918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170" t="54591" r="8491" b="24025"/>
          <a:stretch>
            <a:fillRect/>
          </a:stretch>
        </p:blipFill>
        <p:spPr bwMode="auto">
          <a:xfrm>
            <a:off x="7763774" y="3580463"/>
            <a:ext cx="1311215" cy="146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systemekb.ru/wp-content/uploads/2019/06/3-17.png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458" b="82292" l="58346" r="7342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773" t="60723" r="26368" b="18239"/>
          <a:stretch>
            <a:fillRect/>
          </a:stretch>
        </p:blipFill>
        <p:spPr bwMode="auto">
          <a:xfrm>
            <a:off x="5870275" y="3949494"/>
            <a:ext cx="1358661" cy="1442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965 0.08402 L 0.29445 -0.2331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5" y="-1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09 0.07686 L 0.22291 -0.1731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23 0.07361 L 0.33594 -0.192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08" y="-1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0.09445 L 0.00764 -0.2277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1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8 0.06296 L 0.10226 -0.1430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-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43 0.07337 L -0.31059 -0.29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01" y="-1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76 0.03148 L 0.0177 -0.6111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3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55 0.08403 L 0.2408 -0.5150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7" y="-2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6 0.14421 L 0.07587 -0.4437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-2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13657 L -0.07309 -0.5481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44" y="-3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42 0.0419 L -0.49201 -0.4120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81" y="-2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23 0.06296 L 0.01197 -0.6527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-3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http://900igr.net/up/datas/95301/0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170"/>
          <a:stretch>
            <a:fillRect/>
          </a:stretch>
        </p:blipFill>
        <p:spPr bwMode="auto">
          <a:xfrm>
            <a:off x="0" y="1317"/>
            <a:ext cx="9144000" cy="108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900igr.net/up/datas/95301/0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4" t="16710" r="59717" b="44422"/>
          <a:stretch>
            <a:fillRect/>
          </a:stretch>
        </p:blipFill>
        <p:spPr bwMode="auto">
          <a:xfrm>
            <a:off x="983410" y="1147314"/>
            <a:ext cx="2700069" cy="2665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900igr.net/up/datas/95301/0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81" t="16710" r="8491" b="44422"/>
          <a:stretch>
            <a:fillRect/>
          </a:stretch>
        </p:blipFill>
        <p:spPr bwMode="auto">
          <a:xfrm>
            <a:off x="5667554" y="1147314"/>
            <a:ext cx="2700069" cy="2665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900igr.net/up/datas/95301/0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4" t="58849" r="60473" b="3290"/>
          <a:stretch>
            <a:fillRect/>
          </a:stretch>
        </p:blipFill>
        <p:spPr bwMode="auto">
          <a:xfrm>
            <a:off x="983410" y="4037162"/>
            <a:ext cx="2631058" cy="259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900igr.net/up/datas/95301/0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81" t="58849" r="8491" b="3290"/>
          <a:stretch>
            <a:fillRect/>
          </a:stretch>
        </p:blipFill>
        <p:spPr bwMode="auto">
          <a:xfrm>
            <a:off x="5667554" y="4037162"/>
            <a:ext cx="2700069" cy="259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3995936" y="2276872"/>
            <a:ext cx="1296144" cy="432048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2814" y="4848074"/>
            <a:ext cx="132238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 descr="http://900igr.net/up/datas/95301/0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9" t="16765" r="59811" b="44322"/>
          <a:stretch>
            <a:fillRect/>
          </a:stretch>
        </p:blipFill>
        <p:spPr bwMode="auto">
          <a:xfrm>
            <a:off x="992038" y="574860"/>
            <a:ext cx="2682815" cy="26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900igr.net/up/datas/95301/0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69" t="16765" r="8585" b="44322"/>
          <a:stretch>
            <a:fillRect/>
          </a:stretch>
        </p:blipFill>
        <p:spPr bwMode="auto">
          <a:xfrm>
            <a:off x="5684808" y="574860"/>
            <a:ext cx="2674188" cy="26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900igr.net/up/datas/95301/0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9" t="58383" r="59811" b="2812"/>
          <a:stretch>
            <a:fillRect/>
          </a:stretch>
        </p:blipFill>
        <p:spPr bwMode="auto">
          <a:xfrm>
            <a:off x="992038" y="3429000"/>
            <a:ext cx="2682815" cy="266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900igr.net/up/datas/95301/0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69" t="58383" r="8585" b="2812"/>
          <a:stretch>
            <a:fillRect/>
          </a:stretch>
        </p:blipFill>
        <p:spPr bwMode="auto">
          <a:xfrm>
            <a:off x="5684808" y="3429000"/>
            <a:ext cx="2674188" cy="266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3779912" y="1909196"/>
            <a:ext cx="1656184" cy="367676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996" y="4270165"/>
            <a:ext cx="168910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39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 descr="https://ds04.infourok.ru/uploads/ex/1308/0010ef6f-4f02513f/img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415"/>
          <a:stretch>
            <a:fillRect/>
          </a:stretch>
        </p:blipFill>
        <p:spPr bwMode="auto">
          <a:xfrm>
            <a:off x="0" y="0"/>
            <a:ext cx="9144000" cy="93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ds04.infourok.ru/uploads/ex/1308/0010ef6f-4f02513f/img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9" t="15975" r="68490" b="44025"/>
          <a:stretch>
            <a:fillRect/>
          </a:stretch>
        </p:blipFill>
        <p:spPr bwMode="auto">
          <a:xfrm>
            <a:off x="215660" y="1095556"/>
            <a:ext cx="2665563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ds04.infourok.ru/uploads/ex/1308/0010ef6f-4f02513f/img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88" t="15975" r="35755" b="44025"/>
          <a:stretch>
            <a:fillRect/>
          </a:stretch>
        </p:blipFill>
        <p:spPr bwMode="auto">
          <a:xfrm>
            <a:off x="3217653" y="1095556"/>
            <a:ext cx="2656936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ds04.infourok.ru/uploads/ex/1308/0010ef6f-4f02513f/img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68" t="15975" r="2547" b="44025"/>
          <a:stretch>
            <a:fillRect/>
          </a:stretch>
        </p:blipFill>
        <p:spPr bwMode="auto">
          <a:xfrm>
            <a:off x="6297282" y="1095555"/>
            <a:ext cx="2613805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ds04.infourok.ru/uploads/ex/1308/0010ef6f-4f02513f/img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8" t="57987" r="68491" b="1509"/>
          <a:stretch>
            <a:fillRect/>
          </a:stretch>
        </p:blipFill>
        <p:spPr bwMode="auto">
          <a:xfrm>
            <a:off x="215660" y="3976778"/>
            <a:ext cx="2665563" cy="277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ds04.infourok.ru/uploads/ex/1308/0010ef6f-4f02513f/img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89" t="57987" r="35755"/>
          <a:stretch>
            <a:fillRect/>
          </a:stretch>
        </p:blipFill>
        <p:spPr bwMode="auto">
          <a:xfrm>
            <a:off x="3217652" y="3976778"/>
            <a:ext cx="2656937" cy="288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ds04.infourok.ru/uploads/ex/1308/0010ef6f-4f02513f/img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68" t="57988" r="2547" b="1509"/>
          <a:stretch>
            <a:fillRect/>
          </a:stretch>
        </p:blipFill>
        <p:spPr bwMode="auto">
          <a:xfrm>
            <a:off x="6297282" y="3976778"/>
            <a:ext cx="2613805" cy="277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666" y="2204864"/>
            <a:ext cx="32861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666" y="4869160"/>
            <a:ext cx="32861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669" y="2271892"/>
            <a:ext cx="32861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180" y="4869160"/>
            <a:ext cx="32861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https://cf.ppt-online.org/files/slide/z/ZXqzt2xjT0iEa5L7lRBsckPQpwAWGNgd8fbyhI/slide-2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" t="15383" r="68371" b="43251"/>
          <a:stretch>
            <a:fillRect/>
          </a:stretch>
        </p:blipFill>
        <p:spPr bwMode="auto">
          <a:xfrm>
            <a:off x="172528" y="526213"/>
            <a:ext cx="2708695" cy="283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cf.ppt-online.org/files/slide/z/ZXqzt2xjT0iEa5L7lRBsckPQpwAWGNgd8fbyhI/slide-2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79" t="15383" r="35315" b="43251"/>
          <a:stretch>
            <a:fillRect/>
          </a:stretch>
        </p:blipFill>
        <p:spPr bwMode="auto">
          <a:xfrm>
            <a:off x="3252157" y="526213"/>
            <a:ext cx="2656937" cy="283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cf.ppt-online.org/files/slide/z/ZXqzt2xjT0iEa5L7lRBsckPQpwAWGNgd8fbyhI/slide-2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98" t="15383" r="3390" b="43251"/>
          <a:stretch>
            <a:fillRect/>
          </a:stretch>
        </p:blipFill>
        <p:spPr bwMode="auto">
          <a:xfrm>
            <a:off x="6185140" y="526212"/>
            <a:ext cx="2648309" cy="283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cf.ppt-online.org/files/slide/z/ZXqzt2xjT0iEa5L7lRBsckPQpwAWGNgd8fbyhI/slide-2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" t="57692" r="69029"/>
          <a:stretch>
            <a:fillRect/>
          </a:stretch>
        </p:blipFill>
        <p:spPr bwMode="auto">
          <a:xfrm>
            <a:off x="172529" y="3429000"/>
            <a:ext cx="2648310" cy="290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cf.ppt-online.org/files/slide/z/ZXqzt2xjT0iEa5L7lRBsckPQpwAWGNgd8fbyhI/slide-2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26" t="57692" r="35315"/>
          <a:stretch>
            <a:fillRect/>
          </a:stretch>
        </p:blipFill>
        <p:spPr bwMode="auto">
          <a:xfrm>
            <a:off x="3183147" y="3429000"/>
            <a:ext cx="2725947" cy="290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cf.ppt-online.org/files/slide/z/ZXqzt2xjT0iEa5L7lRBsckPQpwAWGNgd8fbyhI/slide-2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46" t="57692" r="3390"/>
          <a:stretch>
            <a:fillRect/>
          </a:stretch>
        </p:blipFill>
        <p:spPr bwMode="auto">
          <a:xfrm>
            <a:off x="6262777" y="3429000"/>
            <a:ext cx="2570672" cy="290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2881223" y="1628800"/>
            <a:ext cx="301924" cy="31645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878" y="4365104"/>
            <a:ext cx="32861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466" y="1591765"/>
            <a:ext cx="32861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7" y="4365103"/>
            <a:ext cx="32861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11</Words>
  <Application>Microsoft Office PowerPoint</Application>
  <PresentationFormat>Экран (4:3)</PresentationFormat>
  <Paragraphs>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Ирина Резван</cp:lastModifiedBy>
  <cp:revision>34</cp:revision>
  <dcterms:created xsi:type="dcterms:W3CDTF">2020-02-12T08:03:00Z</dcterms:created>
  <dcterms:modified xsi:type="dcterms:W3CDTF">2022-01-11T18:02:26Z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1033-11.2.0.9281</vt:lpwstr>
  </property>
</Properties>
</file>