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2" r:id="rId3"/>
    <p:sldId id="271" r:id="rId4"/>
    <p:sldId id="276" r:id="rId5"/>
    <p:sldId id="277" r:id="rId6"/>
    <p:sldId id="282" r:id="rId7"/>
    <p:sldId id="283" r:id="rId8"/>
    <p:sldId id="278" r:id="rId9"/>
    <p:sldId id="281" r:id="rId10"/>
    <p:sldId id="279" r:id="rId11"/>
    <p:sldId id="280" r:id="rId12"/>
    <p:sldId id="284" r:id="rId13"/>
    <p:sldId id="286" r:id="rId14"/>
    <p:sldId id="285" r:id="rId15"/>
    <p:sldId id="300" r:id="rId16"/>
    <p:sldId id="310" r:id="rId17"/>
    <p:sldId id="306" r:id="rId18"/>
    <p:sldId id="305" r:id="rId19"/>
    <p:sldId id="307" r:id="rId20"/>
    <p:sldId id="309" r:id="rId21"/>
    <p:sldId id="308" r:id="rId22"/>
    <p:sldId id="311" r:id="rId23"/>
    <p:sldId id="312" r:id="rId24"/>
    <p:sldId id="303" r:id="rId25"/>
    <p:sldId id="293" r:id="rId26"/>
    <p:sldId id="26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839B1-1944-415C-9C6A-F9F6680BE369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7C703-11C5-4937-9464-D2497EB703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07704" y="764704"/>
            <a:ext cx="700092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905">
                  <a:solidFill>
                    <a:schemeClr val="tx2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 ПТИЦЫ ЗИМОЙ</a:t>
            </a:r>
            <a:endParaRPr lang="ru-RU" sz="4800" b="1" dirty="0">
              <a:ln w="1905">
                <a:solidFill>
                  <a:schemeClr val="tx2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pic>
        <p:nvPicPr>
          <p:cNvPr id="7" name="Picture 2" descr="C:\Users\098765огрп\Desktop\картинки зимующие птицы\клипарты птицы\hello_html_2844a2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556792"/>
            <a:ext cx="4248472" cy="390355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835696" y="332656"/>
            <a:ext cx="50405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  наступление холодов многие птицы улетают в теплые края – это ПЕРЕЛЕТНЫЕ птицы. </a:t>
            </a:r>
            <a:endParaRPr lang="ru-RU" sz="2000" b="1" i="1" dirty="0">
              <a:solidFill>
                <a:schemeClr val="tx2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Есть птицы, которые живут с нами летом и остаются жить рядом с нами и зимой.  (например, воробьи, синицы, поползни, голуби, вороны, сороки).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Это птицы ЗИМУЮЩИЕ.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E:\Зимующие птицы\Анимации птицы\0_6cdd4_f32a6e0_L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32656"/>
            <a:ext cx="2152303" cy="24172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427984" y="3356992"/>
            <a:ext cx="49320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>
                <a:solidFill>
                  <a:schemeClr val="tx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 есть птицы — гости, их еще называют КОЧУЮЩИМИ.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>
                <a:solidFill>
                  <a:schemeClr val="tx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Кочующие птицы прилетают к нам зимой с далекого холодного севера.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>
                <a:solidFill>
                  <a:schemeClr val="tx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Наши зимние гости – это чечетки, свиристели, клесты, снегири. В их родных краях зимой такой мороз и стужа, что им кажется, что у нас тепло! Да и корм у нас есть!</a:t>
            </a:r>
            <a:endParaRPr lang="ru-RU" sz="2000" b="1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6" descr="E:\Зимующие птицы\Анимации птицы\20387207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051720" y="3429000"/>
            <a:ext cx="2232248" cy="25599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098765огрп\Desktop\картинки зимующие птицы\hello_html_5567809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052736"/>
            <a:ext cx="5040000" cy="354960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95736" y="4941168"/>
            <a:ext cx="629374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Воробей – бойкая, жизнерадостная, находчивая и общительная птица. Клюёт овёс, пшено, зимой селится вблизи жилища человека, клюёт всё, что найдёт – всеядная птица.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869160"/>
            <a:ext cx="6767318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Летом синицы питаются только насекомыми. Зимой насекомые прячутся, и птичкам приходится плохо, зимой они прилетают к нашим домам за помощью. Они будут клевать всё, что дадите: зерно, крупу, крошки хлеба, кусочки мяса, несолёного сала. </a:t>
            </a:r>
          </a:p>
        </p:txBody>
      </p:sp>
      <p:pic>
        <p:nvPicPr>
          <p:cNvPr id="33794" name="Picture 2" descr="C:\Users\098765огрп\Desktop\картинки зимующие птицы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052736"/>
            <a:ext cx="5040000" cy="355278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098765огрп\Desktop\картинки зимующие птицы\hello_html_m210f0c9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908720"/>
            <a:ext cx="5040000" cy="354961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95736" y="4509121"/>
            <a:ext cx="6552728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Вороны очень умны. Фигура у вороны довольно неуклюжая. Ест ворона всё. Падаль, мыши, птички и их яйца, всякого рода черви и жуки, слизняки, рыба, овощи, фрукты, сыр, творог – всё ей годится. В природе ворона безусловно полезна, но вблизи человеческого жилья становится воровкой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098765огрп\Desktop\картинки зимующие птицы\hello_html_m138b78f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052736"/>
            <a:ext cx="5040000" cy="35496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11760" y="5085184"/>
            <a:ext cx="60486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Сороки большие, серые, а голова и крылья черные. Бока у нее белые. Поэтому сорок называют «белобокими»«пестрыми» . Сорока подпрыгивает. Она любит есть несоленое сало на кормушке.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098765огрп\Desktop\картинки зимующие птицы\4842423_zimuyuschie_ptici_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124744"/>
            <a:ext cx="5040000" cy="35496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23728" y="4941168"/>
            <a:ext cx="66247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Они зимой прилетают к нам из леса. В лесу они всегда улетают от людей, а в городе они людей меньше боятся. Вечером они летают стаями над городом, а потом прилетают в парк, садятся там на ветви деревьев и засыпают до утра. 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4611231"/>
            <a:ext cx="705678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У голубей туловище светло-серое, с беловатым надхвостьем и двумя тёмными полосами на внешней стороне крыльев. Обладает прекрасным зрением – различает цвета радуги и ультрафиолетовые лучи. Питается растительными кормами: семенами, ягодами, плодами фруктовых деревьев.</a:t>
            </a:r>
          </a:p>
          <a:p>
            <a:pPr algn="ctr"/>
            <a:endParaRPr lang="ru-RU" sz="2000" i="1" dirty="0">
              <a:ln w="18415" cmpd="sng">
                <a:solidFill>
                  <a:schemeClr val="tx2"/>
                </a:solidFill>
                <a:prstDash val="solid"/>
              </a:ln>
              <a:solidFill>
                <a:schemeClr val="tx2"/>
              </a:solidFill>
            </a:endParaRPr>
          </a:p>
        </p:txBody>
      </p:sp>
      <p:pic>
        <p:nvPicPr>
          <p:cNvPr id="5" name="Picture 2" descr="C:\Users\098765огрп\Desktop\картинки зимующие птицы\hello_html_m210f0c9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908720"/>
            <a:ext cx="5040000" cy="3549613"/>
          </a:xfrm>
          <a:prstGeom prst="rect">
            <a:avLst/>
          </a:prstGeom>
          <a:noFill/>
        </p:spPr>
      </p:pic>
      <p:pic>
        <p:nvPicPr>
          <p:cNvPr id="35842" name="Picture 2" descr="C:\Users\098765огрп\Desktop\картинки зимующие птицы\mini_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268760"/>
            <a:ext cx="3528392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9792" y="4653136"/>
            <a:ext cx="590465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Летом пёстрые дятлы питаются древесными насекомыми, а зимой – семенами хвойных деревьев. Весной дятел пьёт берёзовый сок. Это одна из очень полезных птиц наших лесов: работает круглый год по уничтожению вредителей.</a:t>
            </a:r>
          </a:p>
        </p:txBody>
      </p:sp>
      <p:pic>
        <p:nvPicPr>
          <p:cNvPr id="36866" name="Picture 2" descr="C:\Users\098765огрп\Desktop\картинки зимующие птицы\hello_html_4b47b3b4.pn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987824" y="1052736"/>
            <a:ext cx="5040000" cy="354961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098765огрп\Desktop\картинки зимующие птицы\4842417_zimuyuschie_ptici_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052736"/>
            <a:ext cx="5040000" cy="35496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907704" y="5301208"/>
            <a:ext cx="703593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+mn-lt"/>
                <a:cs typeface="+mn-cs"/>
              </a:rPr>
              <a:t>Поползень - умеет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+mn-lt"/>
                <a:cs typeface="+mn-cs"/>
              </a:rPr>
              <a:t>передвигаться по стволам вниз головой.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+mn-lt"/>
                <a:cs typeface="+mn-cs"/>
              </a:rPr>
              <a:t>Осенью запасает корм, пряча его в трещинки деревьев.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0" y="4869160"/>
            <a:ext cx="66247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Щеглы прилетают стайками. Они очень красивые – на лбу красное пятнышко, а на черных крыльях желтые </a:t>
            </a:r>
            <a:r>
              <a:rPr lang="ru-RU" sz="2000" i="1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полосочки</a:t>
            </a:r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. Они очень подвижные – настоящие гимнасты! Щеглы вертлявые, шумные, постоянно кричат, ссорятся, шумят, приседают, едят семена.</a:t>
            </a:r>
          </a:p>
        </p:txBody>
      </p:sp>
      <p:pic>
        <p:nvPicPr>
          <p:cNvPr id="44034" name="Picture 2" descr="C:\Users\098765огрп\Desktop\картинки зимующие птицы\4842414_zimuyuschie_ptici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124744"/>
            <a:ext cx="5040000" cy="354961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098765огрп\Desktop\картинки зимующие птицы\4842411_zimuyuschie_ptici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052736"/>
            <a:ext cx="5040000" cy="35496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67744" y="4797152"/>
            <a:ext cx="64807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i="1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tx2"/>
                </a:solidFill>
              </a:rPr>
              <a:t>Свиристель живет в разреженных хвойных и смешанных лесах, на зарастающих горах и вырубках. Летом питаются ягодами, насекомыми и побегами растений. Зимой любят полакомиться рябиной. В холода перебираются к жилью человека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098765огрп\Desktop\картинки зимующие птицы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908720"/>
            <a:ext cx="5040000" cy="35496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51720" y="4581128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Снегири – спокойные, степенные птицы. И звук голоса у них особый – они тихо посвистывают (звенят, как бубенцы). Если им надо куда-то перелететь, то они оживляются, перекликаются и всей стайкой улетают. Снегири очень любят есть ягоды, зерно, семена ясеня и клена. Они прилетают к нам с севера – они тоже наши гости.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098765огрп\Desktop\картинки зимующие птицы\hello_html_16a2fc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052736"/>
            <a:ext cx="5040000" cy="354961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4869160"/>
            <a:ext cx="67687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Главная отличительная особенность этой птицы – клюв, сложенный крючком. С его помощью клест ловко шелушит еловые и кедровые шишки. Еще эта птица  необычна тем, что откладывает яйца и высиживает своих птенцов зимой.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95736" y="332657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905"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pple Chancery"/>
              </a:rPr>
              <a:t>ПРЕДЛАГАЕМ  ПОИГРАТЬ, </a:t>
            </a:r>
          </a:p>
          <a:p>
            <a:pPr algn="ctr"/>
            <a:r>
              <a:rPr lang="ru-RU" sz="2400" b="1" dirty="0">
                <a:ln w="1905"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pple Chancery"/>
              </a:rPr>
              <a:t>ЗИМУЮЩИХ   ПТИЧЕК   ОТЫСКАТЬ </a:t>
            </a:r>
            <a:endParaRPr lang="ru-RU" sz="2400" b="1" dirty="0">
              <a:ln w="1905">
                <a:solidFill>
                  <a:schemeClr val="accent1">
                    <a:lumMod val="75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267" name="Picture 3" descr="C:\Users\098765огрп\Desktop\картинки зимующие птицы\_3MO0V1VY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229541" y="811020"/>
            <a:ext cx="4125082" cy="547261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059832" y="5949280"/>
            <a:ext cx="48245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+mn-lt"/>
                <a:cs typeface="+mn-cs"/>
              </a:rPr>
              <a:t>СОВА                  ВОРОНА                 ВОРОБЕЙ</a:t>
            </a:r>
          </a:p>
        </p:txBody>
      </p:sp>
      <p:pic>
        <p:nvPicPr>
          <p:cNvPr id="6" name="Picture 2" descr="C:\Users\098765огрп\Desktop\картинки зимующие птицы\клипарты птицы\hello_html_2844a243.pn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7956376" y="188640"/>
            <a:ext cx="1008112" cy="103835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Sergei\Desktop\28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84784"/>
            <a:ext cx="3869808" cy="366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ergei\Desktop\bombycilla_garrulu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04864"/>
            <a:ext cx="3155627" cy="349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4" name="Picture 2" descr="C:\Users\Sergei\Desktop\bird2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28800"/>
            <a:ext cx="4470675" cy="338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098765огрп\Desktop\картинки зимующие птицы\клипарты птицы\0_6ef64_6d979711_L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132856"/>
            <a:ext cx="5349788" cy="367240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1412776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098765огрп\Desktop\картинки зимующие птицы\клипарты птицы\179216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411760" y="1340768"/>
            <a:ext cx="5247651" cy="374441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098765огрп\Desktop\картинки зимующие птицы\клипарты птицы\140076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59532">
            <a:off x="3620425" y="1350821"/>
            <a:ext cx="2998724" cy="494634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098765огрп\Desktop\картинки зимующие птицы\клипарты птицы\20580591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890713"/>
            <a:ext cx="4321175" cy="3074987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098765огрп\Desktop\картинки зимующие птицы\клипарты птицы\hello_html_3560655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556792"/>
            <a:ext cx="4488263" cy="417646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07905" y="404664"/>
            <a:ext cx="35283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>
                  <a:solidFill>
                    <a:schemeClr val="tx2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Угадай, кто спрятался</a:t>
            </a:r>
          </a:p>
        </p:txBody>
      </p:sp>
      <p:pic>
        <p:nvPicPr>
          <p:cNvPr id="3" name="Picture 2" descr="http://www.funnypainters.com/uploads/vetki-elki-png/%D0%B2%D0%B5%D1%82%D0%BA%D0%B8%20%D0%B5%D0%BB%D0%BA%D0%B8%20png%200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4968552" cy="45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15816" y="476672"/>
            <a:ext cx="50017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 w="1905"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РЕЧЕВАЯ ИГРА «СКАЖИ НАОБОРОТ»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1052736"/>
            <a:ext cx="6390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Ворона большая, а воробей – какой? (маленький)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Сорока длиннохвостая, а воробей – какой? (короткохвостый)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Дятел длинноклювый,  а воробей – какой? (</a:t>
            </a:r>
            <a:r>
              <a:rPr lang="ru-RU" i="1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короткоклювый</a:t>
            </a:r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У вороны клюв большой и толстый, а у воробья какой? 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( маленький и тонкий)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У снегиря грудка красная, а у синички — …?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Снегирь подлетел к лесу, а воробей — …?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Снегирь сидит на верхней ветке, а воробей на …?</a:t>
            </a:r>
          </a:p>
        </p:txBody>
      </p:sp>
      <p:pic>
        <p:nvPicPr>
          <p:cNvPr id="60419" name="Picture 3" descr="C:\Users\098765огрп\Desktop\картинки зимующие птицы\slide_14.jpg"/>
          <p:cNvPicPr>
            <a:picLocks noChangeAspect="1" noChangeArrowheads="1"/>
          </p:cNvPicPr>
          <p:nvPr/>
        </p:nvPicPr>
        <p:blipFill>
          <a:blip r:embed="rId2" cstate="print"/>
          <a:srcRect t="16400"/>
          <a:stretch>
            <a:fillRect/>
          </a:stretch>
        </p:blipFill>
        <p:spPr bwMode="auto">
          <a:xfrm>
            <a:off x="3131840" y="3573016"/>
            <a:ext cx="4680520" cy="293467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ull dir="l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332656"/>
            <a:ext cx="52565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905"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pple Chancery"/>
              </a:rPr>
              <a:t>ЧЕМ  МОЖНО   ПОДКОРМИТЬ  ПТИЦ? </a:t>
            </a:r>
            <a:endParaRPr lang="ru-RU" sz="2400" b="1" dirty="0">
              <a:ln w="1905">
                <a:solidFill>
                  <a:schemeClr val="accent1">
                    <a:lumMod val="75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http://ekogradmoscow.ru/images/Raznoye_4/1%D0%9F%D1%80%D0%B0%D0%B2%D0%B8%D0%BB%D0%B0_%D0%BF%D0%BE%D0%B4%D0%BA%D0%BE%D1%80%D0%BC%D0%BA%D0%B8_%D0%BF%D1%82%D0%B8%D1%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908720"/>
            <a:ext cx="6794447" cy="561662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404664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905"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РЕЧЕВОЕ УПРАЖНЕНИЕ «НАЗОВИ ЛАСКОВО»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124744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Птица – птичка   Перо- … (перышко)   Крыло — … (крылышко)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Хвост — …(хвостик)   Клюв — …(клювик)   Синица — …(синичка)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Птенец — …(птенчик)  Воробей — …(воробышек)  </a:t>
            </a:r>
          </a:p>
          <a:p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Ворона — … (</a:t>
            </a:r>
            <a:r>
              <a:rPr lang="ru-RU" i="1" dirty="0" err="1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воронушка</a:t>
            </a:r>
            <a:r>
              <a:rPr lang="ru-RU" i="1" dirty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</a:rPr>
              <a:t>)   Голубь — … (голубок)</a:t>
            </a:r>
          </a:p>
        </p:txBody>
      </p:sp>
      <p:pic>
        <p:nvPicPr>
          <p:cNvPr id="17409" name="Picture 1" descr="C:\Users\098765огрп\Desktop\картинки зимующие птицы\kormush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780928"/>
            <a:ext cx="4536504" cy="340237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pull dir="ld"/>
  </p:transition>
</p:sld>
</file>

<file path=ppt/theme/theme1.xml><?xml version="1.0" encoding="utf-8"?>
<a:theme xmlns:a="http://schemas.openxmlformats.org/drawingml/2006/main" name="Тема Office">
  <a:themeElements>
    <a:clrScheme name="Другая 1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36609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1942</TotalTime>
  <Words>795</Words>
  <Application>Microsoft Office PowerPoint</Application>
  <PresentationFormat>Экран (4:3)</PresentationFormat>
  <Paragraphs>47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Ирина Резван</cp:lastModifiedBy>
  <cp:revision>10</cp:revision>
  <dcterms:created xsi:type="dcterms:W3CDTF">2014-07-27T17:44:06Z</dcterms:created>
  <dcterms:modified xsi:type="dcterms:W3CDTF">2022-01-11T17:48:10Z</dcterms:modified>
</cp:coreProperties>
</file>