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8" r:id="rId4"/>
    <p:sldId id="270" r:id="rId5"/>
    <p:sldId id="264" r:id="rId6"/>
    <p:sldId id="265" r:id="rId7"/>
    <p:sldId id="273" r:id="rId8"/>
    <p:sldId id="272" r:id="rId9"/>
    <p:sldId id="274" r:id="rId10"/>
    <p:sldId id="276" r:id="rId11"/>
    <p:sldId id="277" r:id="rId12"/>
    <p:sldId id="27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04.08.2021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197768" y="1304764"/>
            <a:ext cx="8748464" cy="2016224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7000" b="1" dirty="0">
                <a:solidFill>
                  <a:srgbClr val="FF0000"/>
                </a:solidFill>
              </a:rPr>
              <a:t>«ОВОЩИ. ОГОРОД»</a:t>
            </a:r>
          </a:p>
        </p:txBody>
      </p:sp>
      <p:sp>
        <p:nvSpPr>
          <p:cNvPr id="6" name="Содержимое 4"/>
          <p:cNvSpPr txBox="1">
            <a:spLocks/>
          </p:cNvSpPr>
          <p:nvPr/>
        </p:nvSpPr>
        <p:spPr>
          <a:xfrm>
            <a:off x="3923928" y="4545124"/>
            <a:ext cx="4860032" cy="2952328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endParaRPr lang="ru-RU" sz="2000" b="1" dirty="0"/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ru-RU" sz="2000" b="1" i="1" u="sng" dirty="0"/>
              <a:t>ПОДГОТОВИЛА: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"/>
              <a:buNone/>
              <a:tabLst/>
              <a:defRPr/>
            </a:pPr>
            <a:r>
              <a:rPr lang="ru-RU" sz="2000" b="1" dirty="0">
                <a:latin typeface="Arial Black" pitchFamily="34" charset="0"/>
              </a:rPr>
              <a:t>Учитель – логопед Резван Н.В.</a:t>
            </a:r>
            <a:endParaRPr kumimoji="0" lang="ru-RU" sz="2800" b="1" i="0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 Black" pitchFamily="34" charset="0"/>
            </a:endParaRPr>
          </a:p>
        </p:txBody>
      </p:sp>
      <p:pic>
        <p:nvPicPr>
          <p:cNvPr id="13314" name="Picture 2" descr="C:\Users\User\Desktop\i (9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4608" y="4005064"/>
            <a:ext cx="3730014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250704" cy="214625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chemeClr val="tx1"/>
                </a:solidFill>
                <a:latin typeface="Arial Black" pitchFamily="34" charset="0"/>
              </a:rPr>
              <a:t>ГРУША, ЯБЛОКО, БАНАН,</a:t>
            </a:r>
            <a:br>
              <a:rPr lang="ru-RU" sz="18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ru-RU" sz="1800" b="1" dirty="0">
                <a:solidFill>
                  <a:schemeClr val="tx1"/>
                </a:solidFill>
                <a:latin typeface="Arial Black" pitchFamily="34" charset="0"/>
              </a:rPr>
              <a:t>АНАНАС ИЗ ЖАРКИХ СТРАН.</a:t>
            </a:r>
            <a:br>
              <a:rPr lang="ru-RU" sz="18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ru-RU" sz="1800" b="1" dirty="0">
                <a:solidFill>
                  <a:schemeClr val="tx1"/>
                </a:solidFill>
                <a:latin typeface="Arial Black" pitchFamily="34" charset="0"/>
              </a:rPr>
              <a:t>ЭТИ ВКУСНЫЕ ПРОДУКТЫ</a:t>
            </a:r>
            <a:br>
              <a:rPr lang="ru-RU" sz="1800" b="1" dirty="0">
                <a:solidFill>
                  <a:schemeClr val="tx1"/>
                </a:solidFill>
                <a:latin typeface="Arial Black" pitchFamily="34" charset="0"/>
              </a:rPr>
            </a:br>
            <a:r>
              <a:rPr lang="ru-RU" sz="1800" b="1" dirty="0">
                <a:solidFill>
                  <a:schemeClr val="tx1"/>
                </a:solidFill>
                <a:latin typeface="Arial Black" pitchFamily="34" charset="0"/>
              </a:rPr>
              <a:t>ВМЕСТЕ ВСЕ ЗОВУТСЯ……(</a:t>
            </a:r>
            <a:r>
              <a:rPr lang="ru-RU" sz="1800" b="1" i="1" dirty="0">
                <a:solidFill>
                  <a:schemeClr val="tx1"/>
                </a:solidFill>
                <a:latin typeface="Arial Black" pitchFamily="34" charset="0"/>
              </a:rPr>
              <a:t>ФРУКТЫ)</a:t>
            </a:r>
            <a:br>
              <a:rPr lang="ru-RU" i="1" dirty="0">
                <a:latin typeface="Arial Black" pitchFamily="34" charset="0"/>
              </a:rPr>
            </a:br>
            <a:endParaRPr lang="ru-RU" i="1" dirty="0">
              <a:latin typeface="Arial Black" pitchFamily="34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4860032" y="476672"/>
            <a:ext cx="3250704" cy="2146250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User\Desktop\article62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80928"/>
            <a:ext cx="3953702" cy="2952328"/>
          </a:xfrm>
          <a:prstGeom prst="rect">
            <a:avLst/>
          </a:prstGeom>
          <a:noFill/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922520" y="442278"/>
            <a:ext cx="3250704" cy="2146250"/>
          </a:xfrm>
          <a:prstGeom prst="rect">
            <a:avLst/>
          </a:prstGeom>
        </p:spPr>
        <p:txBody>
          <a:bodyPr vert="horz" anchor="b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000" b="0" i="0" u="none" strike="noStrike" kern="1200" cap="small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7" name="Picture 3" descr="C:\Users\User\Desktop\zagadki-pro-ovosch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636912"/>
            <a:ext cx="4347321" cy="324036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995936" y="548680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latin typeface="Arial Black" pitchFamily="34" charset="0"/>
              </a:rPr>
              <a:t>МЫ РАСТЁМ ВСЕ НА ПРИРОДЕ:</a:t>
            </a:r>
            <a:br>
              <a:rPr lang="ru-RU" sz="1600" dirty="0">
                <a:latin typeface="Arial Black" pitchFamily="34" charset="0"/>
              </a:rPr>
            </a:br>
            <a:r>
              <a:rPr lang="ru-RU" sz="1600" dirty="0">
                <a:latin typeface="Arial Black" pitchFamily="34" charset="0"/>
              </a:rPr>
              <a:t>КТО В ТЕПЛИЦЕ В ОГОРОДЕ,</a:t>
            </a:r>
            <a:br>
              <a:rPr lang="ru-RU" sz="1600" dirty="0">
                <a:latin typeface="Arial Black" pitchFamily="34" charset="0"/>
              </a:rPr>
            </a:br>
            <a:r>
              <a:rPr lang="ru-RU" sz="1600" dirty="0">
                <a:latin typeface="Arial Black" pitchFamily="34" charset="0"/>
              </a:rPr>
              <a:t>КТО НА ПОЛЕ, ПРОСТО ТАК,</a:t>
            </a:r>
            <a:br>
              <a:rPr lang="ru-RU" sz="1600" dirty="0">
                <a:latin typeface="Arial Black" pitchFamily="34" charset="0"/>
              </a:rPr>
            </a:br>
            <a:r>
              <a:rPr lang="ru-RU" sz="1600" dirty="0">
                <a:latin typeface="Arial Black" pitchFamily="34" charset="0"/>
              </a:rPr>
              <a:t>А НАЗВАНЬЕ НАШЕ, КАК?......(</a:t>
            </a:r>
            <a:r>
              <a:rPr lang="ru-RU" sz="1600" i="1" dirty="0">
                <a:latin typeface="Arial Black" pitchFamily="34" charset="0"/>
              </a:rPr>
              <a:t>ОВОЩИ)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236227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Наши поросятки выросли на грядке,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К солнышку бочком, хвостики крючком.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Эти поросятки играют с нами в прятки.</a:t>
            </a:r>
            <a:br>
              <a:rPr lang="ru-RU" b="1" dirty="0">
                <a:solidFill>
                  <a:schemeClr val="tx1"/>
                </a:solidFill>
              </a:rPr>
            </a:br>
            <a:br>
              <a:rPr lang="ru-RU" dirty="0"/>
            </a:br>
            <a:endParaRPr lang="ru-RU" dirty="0"/>
          </a:p>
        </p:txBody>
      </p:sp>
      <p:pic>
        <p:nvPicPr>
          <p:cNvPr id="3074" name="Picture 2" descr="C:\Users\User\Desktop\i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7" y="2420888"/>
            <a:ext cx="6072675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286633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Как на нашей грядке 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Выросли загадки 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Сочные да крупные, 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Вот такие круглые. 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Летом зеленеют, 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К осени краснеют. </a:t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2" descr="C:\Users\User\Desktop\i (4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3064749"/>
            <a:ext cx="5740454" cy="3793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7467600" cy="216024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Зеленая толстушка, Кругленькое брюшко 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В юбочке в складочку 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Стоит у нас на грядочке.</a:t>
            </a:r>
            <a:br>
              <a:rPr lang="ru-RU" b="1" dirty="0">
                <a:solidFill>
                  <a:schemeClr val="tx1"/>
                </a:solidFill>
              </a:rPr>
            </a:br>
            <a:br>
              <a:rPr lang="ru-RU" dirty="0"/>
            </a:br>
            <a:endParaRPr lang="ru-RU" dirty="0"/>
          </a:p>
        </p:txBody>
      </p:sp>
      <p:pic>
        <p:nvPicPr>
          <p:cNvPr id="8194" name="Picture 2" descr="C:\Users\User\Desktop\i (5)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2438" y="2255087"/>
            <a:ext cx="6067874" cy="40096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29026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Растут на грядке елочки,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Не колют их иголочки.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В земле запрятан ловко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Их корешок... </a:t>
            </a:r>
            <a:r>
              <a:rPr lang="ru-RU" b="1" i="1" dirty="0">
                <a:solidFill>
                  <a:schemeClr val="tx1"/>
                </a:solidFill>
              </a:rPr>
              <a:t>(морковка)</a:t>
            </a:r>
            <a:br>
              <a:rPr lang="ru-RU" b="1" i="1" dirty="0">
                <a:solidFill>
                  <a:schemeClr val="tx1"/>
                </a:solidFill>
              </a:rPr>
            </a:br>
            <a:endParaRPr lang="ru-RU" b="1" i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User\Desktop\La6qi18Z8LwgnZdsAr1qy1GwCwo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87190" y="4033202"/>
            <a:ext cx="7620" cy="7620"/>
          </a:xfrm>
          <a:prstGeom prst="rect">
            <a:avLst/>
          </a:prstGeom>
          <a:noFill/>
        </p:spPr>
      </p:pic>
      <p:pic>
        <p:nvPicPr>
          <p:cNvPr id="5" name="Picture 2" descr="C:\Users\User\Desktop\zagadki-pro-ovoshhi.-Morkov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852936"/>
            <a:ext cx="4286250" cy="3657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72231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Я похож на кабачок,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Также гладок мой бочок,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Только цветом я, как слива, -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Фиолетовый, с отливом.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Меня жарят и пекут,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Маринуют, солят, трут.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Из меня блюда вкусны,</a:t>
            </a:r>
            <a:br>
              <a:rPr lang="ru-RU" sz="2400" b="1" dirty="0">
                <a:solidFill>
                  <a:schemeClr val="tx1"/>
                </a:solidFill>
              </a:rPr>
            </a:br>
            <a:r>
              <a:rPr lang="ru-RU" sz="2400" b="1" dirty="0">
                <a:solidFill>
                  <a:schemeClr val="tx1"/>
                </a:solidFill>
              </a:rPr>
              <a:t>И полезны, и нужны.</a:t>
            </a:r>
          </a:p>
        </p:txBody>
      </p:sp>
      <p:pic>
        <p:nvPicPr>
          <p:cNvPr id="5122" name="Picture 2" descr="C:\Users\User\Desktop\La6qi18Z8LwgnZdsAr1qy1GwCwo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87190" y="4033202"/>
            <a:ext cx="7620" cy="7620"/>
          </a:xfrm>
          <a:prstGeom prst="rect">
            <a:avLst/>
          </a:prstGeom>
          <a:noFill/>
        </p:spPr>
      </p:pic>
      <p:pic>
        <p:nvPicPr>
          <p:cNvPr id="7170" name="Picture 2" descr="C:\Users\User\Desktop\i (3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3075308"/>
            <a:ext cx="5875782" cy="3782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1462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Ох, наплачемся мы с ним,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Коль почистить захотим.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Но зато от ста недуг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Нас излечит горький... (</a:t>
            </a:r>
            <a:r>
              <a:rPr lang="ru-RU" b="1" i="1" dirty="0">
                <a:solidFill>
                  <a:schemeClr val="tx1"/>
                </a:solidFill>
              </a:rPr>
              <a:t>лук</a:t>
            </a:r>
            <a:r>
              <a:rPr lang="ru-RU" b="1" dirty="0">
                <a:solidFill>
                  <a:schemeClr val="tx1"/>
                </a:solidFill>
              </a:rPr>
              <a:t>)</a:t>
            </a:r>
            <a:br>
              <a:rPr lang="ru-RU" b="1" dirty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User\Desktop\La6qi18Z8LwgnZdsAr1qy1GwCwo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87190" y="4033202"/>
            <a:ext cx="7620" cy="7620"/>
          </a:xfrm>
          <a:prstGeom prst="rect">
            <a:avLst/>
          </a:prstGeom>
          <a:noFill/>
        </p:spPr>
      </p:pic>
      <p:pic>
        <p:nvPicPr>
          <p:cNvPr id="6146" name="Picture 2" descr="C:\Users\User\Desktop\La6qi18Z8LwgnZdsAr1qy1GwCw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6147" name="Picture 3" descr="C:\Users\User\Desktop\i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708920"/>
            <a:ext cx="4536504" cy="36195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2290266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 Под землей живут семейки,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Поливаем их из лейки.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И Полину, и Антошку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Позовем копать... (картошку)</a:t>
            </a:r>
            <a:br>
              <a:rPr lang="ru-RU" b="1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 </a:t>
            </a:r>
            <a:br>
              <a:rPr lang="ru-RU" dirty="0"/>
            </a:b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C:\Users\User\Desktop\La6qi18Z8LwgnZdsAr1qy1GwCwo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87190" y="4033202"/>
            <a:ext cx="7620" cy="7620"/>
          </a:xfrm>
          <a:prstGeom prst="rect">
            <a:avLst/>
          </a:prstGeom>
          <a:noFill/>
        </p:spPr>
      </p:pic>
      <p:pic>
        <p:nvPicPr>
          <p:cNvPr id="6146" name="Picture 2" descr="C:\Users\User\Desktop\La6qi18Z8LwgnZdsAr1qy1GwCw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pic>
        <p:nvPicPr>
          <p:cNvPr id="11266" name="Picture 2" descr="C:\Users\User\Desktop\i (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3" y="2204864"/>
            <a:ext cx="5176969" cy="38827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La6qi18Z8LwgnZdsAr1qy1GwCwo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87190" y="4033202"/>
            <a:ext cx="7620" cy="7620"/>
          </a:xfrm>
          <a:prstGeom prst="rect">
            <a:avLst/>
          </a:prstGeom>
          <a:noFill/>
        </p:spPr>
      </p:pic>
      <p:pic>
        <p:nvPicPr>
          <p:cNvPr id="6146" name="Picture 2" descr="C:\Users\User\Desktop\La6qi18Z8LwgnZdsAr1qy1GwCw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94122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>
                <a:solidFill>
                  <a:schemeClr val="tx1"/>
                </a:solidFill>
              </a:rPr>
              <a:t>ЧТО ЛИШНЕЕ?</a:t>
            </a:r>
          </a:p>
        </p:txBody>
      </p:sp>
      <p:pic>
        <p:nvPicPr>
          <p:cNvPr id="13" name="Рисунок 1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95130" y="2564904"/>
            <a:ext cx="1944216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C:\Users\User\Desktop\i (7).jpg">
            <a:extLst>
              <a:ext uri="{FF2B5EF4-FFF2-40B4-BE49-F238E27FC236}">
                <a16:creationId xmlns:a16="http://schemas.microsoft.com/office/drawing/2014/main" id="{4F864700-662A-4672-9969-838C929D2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534" y="1394774"/>
            <a:ext cx="3120347" cy="2340260"/>
          </a:xfrm>
          <a:prstGeom prst="rect">
            <a:avLst/>
          </a:prstGeom>
          <a:noFill/>
        </p:spPr>
      </p:pic>
      <p:pic>
        <p:nvPicPr>
          <p:cNvPr id="1026" name="Picture 2" descr="Лук репчатый желтый – купить по приятной цене с доставкой на дом в  интернет-магазине Ярче">
            <a:extLst>
              <a:ext uri="{FF2B5EF4-FFF2-40B4-BE49-F238E27FC236}">
                <a16:creationId xmlns:a16="http://schemas.microsoft.com/office/drawing/2014/main" id="{ED3D0B1C-F844-4846-B949-2E109601F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249939"/>
            <a:ext cx="3133796" cy="2426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Баклажаны импортные - купить с доставкой в интернет-магазине Дюжина">
            <a:extLst>
              <a:ext uri="{FF2B5EF4-FFF2-40B4-BE49-F238E27FC236}">
                <a16:creationId xmlns:a16="http://schemas.microsoft.com/office/drawing/2014/main" id="{B8BB2769-8C90-438E-A5D3-1060342BCB9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0" t="19760" r="8421" b="17240"/>
          <a:stretch/>
        </p:blipFill>
        <p:spPr bwMode="auto">
          <a:xfrm>
            <a:off x="5436096" y="4074137"/>
            <a:ext cx="3267032" cy="265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150, 250, 500 грамм морковки — это сколько штук?">
            <a:extLst>
              <a:ext uri="{FF2B5EF4-FFF2-40B4-BE49-F238E27FC236}">
                <a16:creationId xmlns:a16="http://schemas.microsoft.com/office/drawing/2014/main" id="{53BA2BCE-9D98-47A9-9237-85A6AD18AC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4890" y="1268760"/>
            <a:ext cx="2967854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6A7AA6-B628-450A-B3DC-D0A2CEF23E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632" y="34072"/>
            <a:ext cx="7467600" cy="580926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Игра «Вершки и корешки»</a:t>
            </a:r>
          </a:p>
        </p:txBody>
      </p:sp>
      <p:pic>
        <p:nvPicPr>
          <p:cNvPr id="2050" name="Picture 2" descr="Слушать онлайн аудиосказку «Вершки и корешки» | AudioBaby">
            <a:extLst>
              <a:ext uri="{FF2B5EF4-FFF2-40B4-BE49-F238E27FC236}">
                <a16:creationId xmlns:a16="http://schemas.microsoft.com/office/drawing/2014/main" id="{C855ADEB-488E-43D9-8C32-30FC94F4570A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061" y="764704"/>
            <a:ext cx="3820741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i (7).jpg">
            <a:extLst>
              <a:ext uri="{FF2B5EF4-FFF2-40B4-BE49-F238E27FC236}">
                <a16:creationId xmlns:a16="http://schemas.microsoft.com/office/drawing/2014/main" id="{F9E9877B-A606-46E5-BD27-C9F29716B0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792" y="3578706"/>
            <a:ext cx="2296670" cy="1722502"/>
          </a:xfrm>
          <a:prstGeom prst="rect">
            <a:avLst/>
          </a:prstGeom>
          <a:noFill/>
        </p:spPr>
      </p:pic>
      <p:pic>
        <p:nvPicPr>
          <p:cNvPr id="2052" name="Picture 4" descr="Купить огурцы оптом и в розницу на ФУД СИТИ | фуд сити">
            <a:extLst>
              <a:ext uri="{FF2B5EF4-FFF2-40B4-BE49-F238E27FC236}">
                <a16:creationId xmlns:a16="http://schemas.microsoft.com/office/drawing/2014/main" id="{E927455E-B67D-4EF7-9586-BDB23DCE7B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8" t="13746" r="12319" b="16494"/>
          <a:stretch/>
        </p:blipFill>
        <p:spPr bwMode="auto">
          <a:xfrm>
            <a:off x="3141104" y="3526314"/>
            <a:ext cx="2152654" cy="182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Редис — BeFresh">
            <a:extLst>
              <a:ext uri="{FF2B5EF4-FFF2-40B4-BE49-F238E27FC236}">
                <a16:creationId xmlns:a16="http://schemas.microsoft.com/office/drawing/2014/main" id="{621AB19D-1FFC-47A3-A10E-2ECA36B4B8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6" t="14721" r="5290" b="19760"/>
          <a:stretch/>
        </p:blipFill>
        <p:spPr bwMode="auto">
          <a:xfrm>
            <a:off x="5940152" y="3341613"/>
            <a:ext cx="2264921" cy="1827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Перец красный купить в Симферополе и по всему Крыму с доставкой из  интернет-магазина Корзина | Цены ниже">
            <a:extLst>
              <a:ext uri="{FF2B5EF4-FFF2-40B4-BE49-F238E27FC236}">
                <a16:creationId xmlns:a16="http://schemas.microsoft.com/office/drawing/2014/main" id="{786F0C30-3997-4CD8-B5BA-F7F128F16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92" y="5160883"/>
            <a:ext cx="2205388" cy="1711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Лук репчатый желтый – купить по приятной цене с доставкой на дом в  интернет-магазине Ярче">
            <a:extLst>
              <a:ext uri="{FF2B5EF4-FFF2-40B4-BE49-F238E27FC236}">
                <a16:creationId xmlns:a16="http://schemas.microsoft.com/office/drawing/2014/main" id="{200FBF47-C04B-4A10-A395-A18A6C1984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050" y="5239453"/>
            <a:ext cx="2205388" cy="170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апуста белокочанная новый урожай | Arkhyz">
            <a:extLst>
              <a:ext uri="{FF2B5EF4-FFF2-40B4-BE49-F238E27FC236}">
                <a16:creationId xmlns:a16="http://schemas.microsoft.com/office/drawing/2014/main" id="{836A15D0-34F6-499D-A34B-B1A1D16A16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51" t="4851" r="5900" b="4851"/>
          <a:stretch/>
        </p:blipFill>
        <p:spPr bwMode="auto">
          <a:xfrm>
            <a:off x="6256708" y="5160883"/>
            <a:ext cx="1631808" cy="1690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9252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E626DF-0512-487F-8333-D06B7EEB2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Составление рассказа по картинке</a:t>
            </a:r>
          </a:p>
        </p:txBody>
      </p:sp>
      <p:pic>
        <p:nvPicPr>
          <p:cNvPr id="3074" name="Picture 2" descr="Дидактическая игра для детей 2–6 лет Варим суп и компот скачать">
            <a:extLst>
              <a:ext uri="{FF2B5EF4-FFF2-40B4-BE49-F238E27FC236}">
                <a16:creationId xmlns:a16="http://schemas.microsoft.com/office/drawing/2014/main" id="{A535E76E-9537-4703-8974-818A14149108}"/>
              </a:ext>
            </a:extLst>
          </p:cNvPr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97"/>
          <a:stretch/>
        </p:blipFill>
        <p:spPr bwMode="auto">
          <a:xfrm>
            <a:off x="1331640" y="1417638"/>
            <a:ext cx="6161111" cy="505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73866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22</TotalTime>
  <Words>285</Words>
  <Application>Microsoft Office PowerPoint</Application>
  <PresentationFormat>Экран (4:3)</PresentationFormat>
  <Paragraphs>16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Century Schoolbook</vt:lpstr>
      <vt:lpstr>Wingdings</vt:lpstr>
      <vt:lpstr>Wingdings 2</vt:lpstr>
      <vt:lpstr>Эркер</vt:lpstr>
      <vt:lpstr>Презентация PowerPoint</vt:lpstr>
      <vt:lpstr>ГРУША, ЯБЛОКО, БАНАН, АНАНАС ИЗ ЖАРКИХ СТРАН. ЭТИ ВКУСНЫЕ ПРОДУКТЫ ВМЕСТЕ ВСЕ ЗОВУТСЯ……(ФРУКТЫ) </vt:lpstr>
      <vt:lpstr>Наши поросятки выросли на грядке, К солнышку бочком, хвостики крючком. Эти поросятки играют с нами в прятки.  </vt:lpstr>
      <vt:lpstr>Как на нашей грядке  Выросли загадки  Сочные да крупные,  Вот такие круглые.  Летом зеленеют,  К осени краснеют.  </vt:lpstr>
      <vt:lpstr>Зеленая толстушка, Кругленькое брюшко  В юбочке в складочку  Стоит у нас на грядочке.  </vt:lpstr>
      <vt:lpstr>Растут на грядке елочки, Не колют их иголочки. В земле запрятан ловко Их корешок... (морковка) </vt:lpstr>
      <vt:lpstr>Я похож на кабачок, Также гладок мой бочок, Только цветом я, как слива, - Фиолетовый, с отливом. Меня жарят и пекут, Маринуют, солят, трут. Из меня блюда вкусны, И полезны, и нужны.</vt:lpstr>
      <vt:lpstr>Ох, наплачемся мы с ним, Коль почистить захотим. Но зато от ста недуг Нас излечит горький... (лук) </vt:lpstr>
      <vt:lpstr>  Под землей живут семейки, Поливаем их из лейки. И Полину, и Антошку Позовем копать... (картошку)   </vt:lpstr>
      <vt:lpstr>ЧТО ЛИШНЕЕ?</vt:lpstr>
      <vt:lpstr>Игра «Вершки и корешки»</vt:lpstr>
      <vt:lpstr>Составление рассказа по картинке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Дидактическая игра</dc:title>
  <dc:creator>User</dc:creator>
  <cp:lastModifiedBy>Ирина Резван</cp:lastModifiedBy>
  <cp:revision>3</cp:revision>
  <dcterms:created xsi:type="dcterms:W3CDTF">2014-03-30T08:32:00Z</dcterms:created>
  <dcterms:modified xsi:type="dcterms:W3CDTF">2021-08-04T10:09:00Z</dcterms:modified>
</cp:coreProperties>
</file>