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68" d="100"/>
          <a:sy n="68" d="100"/>
        </p:scale>
        <p:origin x="2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844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788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35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530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011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571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38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329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613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397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493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FDE1D-8C11-4A1E-80F9-239D830B85A5}" type="datetimeFigureOut">
              <a:rPr lang="ru-RU" smtClean="0"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0A48-6C00-46CE-BDF0-67EB3AE499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6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761015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рождения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Пушкина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824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4787" y="767645"/>
            <a:ext cx="4862425" cy="535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7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5603" y="2767133"/>
            <a:ext cx="5673041" cy="37820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59" y="393431"/>
            <a:ext cx="5540376" cy="369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281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3377" y="173620"/>
            <a:ext cx="9105246" cy="658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1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762" y="709516"/>
            <a:ext cx="8376476" cy="563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317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1319" y="365125"/>
            <a:ext cx="5028859" cy="609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1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516114"/>
            <a:ext cx="5032022" cy="29947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911" y="3510844"/>
            <a:ext cx="4941711" cy="307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51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555" y="365125"/>
            <a:ext cx="5334000" cy="39052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090" y="1777384"/>
            <a:ext cx="5334000" cy="4000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7188" y="4397728"/>
            <a:ext cx="3496734" cy="23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76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7242" y="411335"/>
            <a:ext cx="4727160" cy="29195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511" y="457546"/>
            <a:ext cx="4727160" cy="28271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242" y="3598325"/>
            <a:ext cx="4727160" cy="30480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2510" y="3598717"/>
            <a:ext cx="4727160" cy="304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54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4317" y="246096"/>
            <a:ext cx="7563365" cy="6256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84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0229" y="282223"/>
            <a:ext cx="8051542" cy="606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460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Широкоэкранный</PresentationFormat>
  <Paragraphs>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 День рождения  А. С. Пушкина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рождения  А. С. Пушкина</dc:title>
  <dc:creator>user</dc:creator>
  <cp:lastModifiedBy>user</cp:lastModifiedBy>
  <cp:revision>4</cp:revision>
  <dcterms:created xsi:type="dcterms:W3CDTF">2021-06-06T14:58:23Z</dcterms:created>
  <dcterms:modified xsi:type="dcterms:W3CDTF">2021-06-06T15:19:14Z</dcterms:modified>
</cp:coreProperties>
</file>