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1" r:id="rId4"/>
    <p:sldId id="262" r:id="rId5"/>
    <p:sldId id="264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994D06B-79D0-474E-85F9-10EAB69BBBF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708ABFC-C81A-4559-9FE6-126AC3FBF0E6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microsoft.com/office/2007/relationships/hdphoto" Target="../media/hdphoto9.wdp"/><Relationship Id="rId3" Type="http://schemas.microsoft.com/office/2007/relationships/hdphoto" Target="../media/hdphoto4.wdp"/><Relationship Id="rId7" Type="http://schemas.microsoft.com/office/2007/relationships/hdphoto" Target="../media/hdphoto6.wdp"/><Relationship Id="rId12" Type="http://schemas.openxmlformats.org/officeDocument/2006/relationships/image" Target="../media/image16.png"/><Relationship Id="rId17" Type="http://schemas.microsoft.com/office/2007/relationships/hdphoto" Target="../media/hdphoto11.wdp"/><Relationship Id="rId2" Type="http://schemas.openxmlformats.org/officeDocument/2006/relationships/image" Target="../media/image11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microsoft.com/office/2007/relationships/hdphoto" Target="../media/hdphoto8.wdp"/><Relationship Id="rId5" Type="http://schemas.microsoft.com/office/2007/relationships/hdphoto" Target="../media/hdphoto5.wdp"/><Relationship Id="rId15" Type="http://schemas.microsoft.com/office/2007/relationships/hdphoto" Target="../media/hdphoto10.wdp"/><Relationship Id="rId10" Type="http://schemas.openxmlformats.org/officeDocument/2006/relationships/image" Target="../media/image15.png"/><Relationship Id="rId4" Type="http://schemas.openxmlformats.org/officeDocument/2006/relationships/image" Target="../media/image12.png"/><Relationship Id="rId9" Type="http://schemas.microsoft.com/office/2007/relationships/hdphoto" Target="../media/hdphoto7.wdp"/><Relationship Id="rId1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332656"/>
            <a:ext cx="6743926" cy="1368152"/>
          </a:xfrm>
        </p:spPr>
        <p:txBody>
          <a:bodyPr>
            <a:normAutofit fontScale="90000"/>
          </a:bodyPr>
          <a:lstStyle/>
          <a:p>
            <a:r>
              <a:rPr lang="ru-RU" sz="6700" dirty="0"/>
              <a:t>Звук и буква Л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360988"/>
            <a:ext cx="6400800" cy="109234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488" y="1196753"/>
            <a:ext cx="4183047" cy="4164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60921"/>
            <a:ext cx="2176463" cy="187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0463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08720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«Лягушка»</a:t>
            </a:r>
          </a:p>
          <a:p>
            <a:pPr algn="just"/>
            <a:endParaRPr lang="ru-RU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just"/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«Блинчики»</a:t>
            </a:r>
          </a:p>
          <a:p>
            <a:pPr algn="just"/>
            <a:endParaRPr lang="ru-RU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just"/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«Слоник»</a:t>
            </a:r>
          </a:p>
          <a:p>
            <a:pPr algn="just"/>
            <a:endParaRPr lang="ru-RU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just"/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«Лодочка»</a:t>
            </a:r>
          </a:p>
          <a:p>
            <a:pPr algn="just"/>
            <a:endParaRPr lang="ru-RU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just"/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«Вкусное варенье»</a:t>
            </a:r>
          </a:p>
          <a:p>
            <a:pPr algn="just"/>
            <a:endParaRPr lang="ru-RU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just"/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«Качели»</a:t>
            </a:r>
          </a:p>
          <a:p>
            <a:pPr algn="just"/>
            <a:endParaRPr lang="ru-RU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just"/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«Индюк»</a:t>
            </a:r>
          </a:p>
          <a:p>
            <a:pPr algn="just"/>
            <a:endParaRPr lang="ru-RU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just"/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«Пощелкать кончиком </a:t>
            </a: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языка»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6632"/>
            <a:ext cx="6274733" cy="55446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059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056" y="404664"/>
            <a:ext cx="63851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Назвать картинки.</a:t>
            </a:r>
          </a:p>
          <a:p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Определить место звука Л в словах.</a:t>
            </a:r>
          </a:p>
          <a:p>
            <a:r>
              <a:rPr lang="ru-RU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 каждым словом придумать предложение</a:t>
            </a:r>
            <a:r>
              <a:rPr lang="ru-RU" dirty="0"/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1" y="1872953"/>
            <a:ext cx="2663825" cy="210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56" y="4523362"/>
            <a:ext cx="2305050" cy="235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261" y="4416640"/>
            <a:ext cx="2682875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6" y="1988840"/>
            <a:ext cx="2268537" cy="198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3632" y="417512"/>
            <a:ext cx="1768475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3632" y="4471409"/>
            <a:ext cx="1804987" cy="203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6503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Autofit/>
          </a:bodyPr>
          <a:lstStyle/>
          <a:p>
            <a:r>
              <a:rPr lang="ru-RU" sz="3200" dirty="0"/>
              <a:t>Назвать картинки.</a:t>
            </a:r>
            <a:br>
              <a:rPr lang="ru-RU" sz="3200" dirty="0"/>
            </a:br>
            <a:r>
              <a:rPr lang="ru-RU" sz="3200" dirty="0"/>
              <a:t>Повторить </a:t>
            </a:r>
            <a:r>
              <a:rPr lang="ru-RU" sz="3200" dirty="0" err="1"/>
              <a:t>чистоговорки</a:t>
            </a:r>
            <a:r>
              <a:rPr lang="ru-RU" sz="3200" dirty="0"/>
              <a:t>.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9026813"/>
              </p:ext>
            </p:extLst>
          </p:nvPr>
        </p:nvGraphicFramePr>
        <p:xfrm>
          <a:off x="457200" y="1600200"/>
          <a:ext cx="8229600" cy="4781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9056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056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37720"/>
            <a:ext cx="2160240" cy="2500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37720"/>
            <a:ext cx="2057369" cy="2500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1437720"/>
            <a:ext cx="2017018" cy="2500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37720"/>
            <a:ext cx="2160240" cy="2500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84426"/>
            <a:ext cx="2160239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984426"/>
            <a:ext cx="2015430" cy="262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685" y="3984635"/>
            <a:ext cx="2034539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984426"/>
            <a:ext cx="2160240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2888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Игра «Ты начни, а я закончу». </a:t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2097" y="962432"/>
            <a:ext cx="403244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Ла – ла – ла  – у Аллы  … .</a:t>
            </a:r>
          </a:p>
          <a:p>
            <a:endParaRPr lang="ru-RU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  <a:p>
            <a:endParaRPr lang="ru-RU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  <a:p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Ла – ла – ла – села  … .  </a:t>
            </a:r>
          </a:p>
          <a:p>
            <a:endParaRPr lang="ru-RU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  <a:p>
            <a:endParaRPr lang="ru-RU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  <a:p>
            <a:r>
              <a:rPr lang="ru-RU" sz="2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Лач</a:t>
            </a: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 – </a:t>
            </a:r>
            <a:r>
              <a:rPr lang="ru-RU" sz="2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лач</a:t>
            </a: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 – </a:t>
            </a:r>
            <a:r>
              <a:rPr lang="ru-RU" sz="2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лач</a:t>
            </a:r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 – я ем   … .  </a:t>
            </a:r>
          </a:p>
          <a:p>
            <a:endParaRPr lang="ru-RU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  <a:p>
            <a:endParaRPr lang="ru-RU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  <a:p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Ла – ла – ла – у Милы   … .  </a:t>
            </a:r>
          </a:p>
          <a:p>
            <a:endParaRPr lang="ru-RU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  <a:p>
            <a:endParaRPr lang="ru-RU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  <a:p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Ла – ла – ла – каменная   … . </a:t>
            </a:r>
          </a:p>
          <a:p>
            <a:endParaRPr lang="ru-RU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  <a:p>
            <a:endParaRPr lang="ru-RU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  <a:p>
            <a:r>
              <a:rPr lang="ru-RU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Лавка – лавка – вот  … 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166" y="881108"/>
            <a:ext cx="1719263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166" y="2492896"/>
            <a:ext cx="1676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166" y="4437111"/>
            <a:ext cx="1511300" cy="1276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444" y="5229200"/>
            <a:ext cx="1652587" cy="1149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531" y="3216811"/>
            <a:ext cx="1439383" cy="1499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444" y="1457370"/>
            <a:ext cx="1652587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25932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601</TotalTime>
  <Words>120</Words>
  <Application>Microsoft Office PowerPoint</Application>
  <PresentationFormat>Экран (4:3)</PresentationFormat>
  <Paragraphs>37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4" baseType="lpstr">
      <vt:lpstr>Arial</vt:lpstr>
      <vt:lpstr>Arial Black</vt:lpstr>
      <vt:lpstr>Book Antiqua</vt:lpstr>
      <vt:lpstr>Lucida Sans</vt:lpstr>
      <vt:lpstr>Times New Roman</vt:lpstr>
      <vt:lpstr>Wingdings</vt:lpstr>
      <vt:lpstr>Wingdings 2</vt:lpstr>
      <vt:lpstr>Wingdings 3</vt:lpstr>
      <vt:lpstr>Апекс</vt:lpstr>
      <vt:lpstr>Звук и буква Л </vt:lpstr>
      <vt:lpstr>Презентация PowerPoint</vt:lpstr>
      <vt:lpstr>Презентация PowerPoint</vt:lpstr>
      <vt:lpstr>Назвать картинки. Повторить чистоговорки.</vt:lpstr>
      <vt:lpstr>Игра «Ты начни, а я закончу».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Звук и буква Л</dc:title>
  <dc:creator>Таня</dc:creator>
  <cp:lastModifiedBy>Ирина Резван</cp:lastModifiedBy>
  <cp:revision>29</cp:revision>
  <dcterms:created xsi:type="dcterms:W3CDTF">2016-01-04T11:52:24Z</dcterms:created>
  <dcterms:modified xsi:type="dcterms:W3CDTF">2022-02-21T18:15:41Z</dcterms:modified>
</cp:coreProperties>
</file>