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70" r:id="rId3"/>
    <p:sldId id="275" r:id="rId4"/>
    <p:sldId id="277" r:id="rId5"/>
    <p:sldId id="282" r:id="rId6"/>
    <p:sldId id="283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C2E00D3-8B57-42EC-A4B3-639A3403D01E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5D2161F-616F-4209-8445-879CE247D50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15539"/>
            <a:ext cx="9144793" cy="688907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87624" y="1700808"/>
            <a:ext cx="69127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Звуки </a:t>
            </a:r>
            <a:r>
              <a:rPr lang="en-US" sz="6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[p]</a:t>
            </a:r>
            <a:r>
              <a:rPr lang="ru-RU" sz="6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6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6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р’</a:t>
            </a:r>
            <a:r>
              <a:rPr lang="en-US" sz="6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6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2808805"/>
            <a:ext cx="727280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6600" b="1" spc="50" dirty="0">
                <a:ln w="11430"/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БУКВА Р</a:t>
            </a:r>
          </a:p>
        </p:txBody>
      </p:sp>
    </p:spTree>
    <p:extLst>
      <p:ext uri="{BB962C8B-B14F-4D97-AF65-F5344CB8AC3E}">
        <p14:creationId xmlns:p14="http://schemas.microsoft.com/office/powerpoint/2010/main" val="429424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3195" y="3274624"/>
            <a:ext cx="5419125" cy="2314616"/>
          </a:xfrm>
        </p:spPr>
        <p:txBody>
          <a:bodyPr/>
          <a:lstStyle/>
          <a:p>
            <a:pPr marL="0" indent="0" algn="ctr">
              <a:buNone/>
            </a:pPr>
            <a:br>
              <a:rPr lang="ru-RU" sz="5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Буквы </a:t>
            </a:r>
            <a:br>
              <a:rPr lang="ru-RU" sz="5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5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type="body" idx="1"/>
          </p:nvPr>
        </p:nvSpPr>
        <p:spPr>
          <a:xfrm>
            <a:off x="323528" y="3947108"/>
            <a:ext cx="7992888" cy="83546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видим           и                пишем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222" y="1807438"/>
            <a:ext cx="1691946" cy="149672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91880" y="188640"/>
            <a:ext cx="209070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36124" y="1107345"/>
            <a:ext cx="25726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говорим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851920" y="1076567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и          слышим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9685" y="1753676"/>
            <a:ext cx="1550484" cy="15504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4782568"/>
            <a:ext cx="1691205" cy="138460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2029" y="4771346"/>
            <a:ext cx="2376264" cy="155622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4704" y="4804012"/>
            <a:ext cx="1386377" cy="149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98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864940"/>
            <a:ext cx="453650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j-ea"/>
                <a:cs typeface="+mj-cs"/>
              </a:rPr>
              <a:t>Рак - речной усатый рак.</a:t>
            </a:r>
            <a:br>
              <a:rPr kumimoji="0" lang="ru-RU" sz="28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rPr>
            </a:b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j-ea"/>
                <a:cs typeface="+mj-cs"/>
              </a:rPr>
              <a:t>Учится он кое-как.</a:t>
            </a:r>
            <a:br>
              <a:rPr kumimoji="0" lang="ru-RU" sz="28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rPr>
            </a:b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j-ea"/>
                <a:cs typeface="+mj-cs"/>
              </a:rPr>
              <a:t>Не бери с него пример,                        </a:t>
            </a:r>
            <a:b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j-ea"/>
                <a:cs typeface="+mj-cs"/>
              </a:rPr>
            </a:b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j-ea"/>
                <a:cs typeface="+mj-cs"/>
              </a:rPr>
              <a:t>А запомни букву</a:t>
            </a:r>
            <a:r>
              <a:rPr kumimoji="0" lang="ru-RU" sz="4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j-ea"/>
                <a:cs typeface="+mj-cs"/>
              </a:rPr>
              <a:t>... 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Picture 4" descr="Лесная азбука - Виктор Хесин. Буква 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29000"/>
            <a:ext cx="5239849" cy="32618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040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ersibo.ru/sites/default/files/styles/large/public/club/images/differentsiatsiya--r---r_292791.png?itok=Z5gmvSw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33735"/>
            <a:ext cx="7488832" cy="561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744" y="0"/>
            <a:ext cx="6512511" cy="170080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spc="50" dirty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Назови картинки со звуком р и </a:t>
            </a:r>
            <a:r>
              <a:rPr lang="ru-RU" sz="3600" spc="50" dirty="0" err="1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рь</a:t>
            </a:r>
            <a:r>
              <a:rPr lang="ru-RU" sz="3600" spc="50" dirty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.</a:t>
            </a:r>
            <a:br>
              <a:rPr lang="en-US" sz="4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2883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8" y="-1154540"/>
            <a:ext cx="6858000" cy="91670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56" y="1497818"/>
            <a:ext cx="2160240" cy="22751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786" y="1083443"/>
            <a:ext cx="1870690" cy="23455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560163"/>
            <a:ext cx="2410825" cy="30501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670296"/>
            <a:ext cx="2534115" cy="25413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42497" y="852610"/>
            <a:ext cx="5867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«Что лишнее?» (</a:t>
            </a:r>
            <a:r>
              <a:rPr lang="ru-RU" sz="2000" b="1" i="1" dirty="0">
                <a:solidFill>
                  <a:srgbClr val="7030A0"/>
                </a:solidFill>
              </a:rPr>
              <a:t>В каком слове нет звука </a:t>
            </a:r>
            <a:r>
              <a:rPr lang="en-US" sz="2000" b="1" i="1" dirty="0">
                <a:solidFill>
                  <a:srgbClr val="7030A0"/>
                </a:solidFill>
              </a:rPr>
              <a:t>[</a:t>
            </a:r>
            <a:r>
              <a:rPr lang="ru-RU" sz="2000" b="1" i="1" dirty="0">
                <a:solidFill>
                  <a:srgbClr val="7030A0"/>
                </a:solidFill>
              </a:rPr>
              <a:t>Р</a:t>
            </a:r>
            <a:r>
              <a:rPr lang="en-US" sz="2000" b="1" i="1" dirty="0">
                <a:solidFill>
                  <a:srgbClr val="7030A0"/>
                </a:solidFill>
              </a:rPr>
              <a:t>]</a:t>
            </a:r>
            <a:r>
              <a:rPr lang="ru-RU" sz="2000" b="1" i="1" dirty="0">
                <a:solidFill>
                  <a:srgbClr val="7030A0"/>
                </a:solidFill>
              </a:rPr>
              <a:t>)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432" y="3772981"/>
            <a:ext cx="2923080" cy="210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4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8000">
        <p:circle/>
      </p:transition>
    </mc:Choice>
    <mc:Fallback xmlns="">
      <p:transition spd="slow" advClick="0" advTm="8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695" y="1181231"/>
            <a:ext cx="1063221" cy="115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74461" y="1502887"/>
            <a:ext cx="3690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Ро-ро-ро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 – потерял петух 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9248" y="2336906"/>
            <a:ext cx="4315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Ры-ры-ры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 – у ребят в руках   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27410" y="3259332"/>
            <a:ext cx="4528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Ру-ру-ру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 – мышка спряталась в …</a:t>
            </a:r>
          </a:p>
        </p:txBody>
      </p:sp>
      <p:pic>
        <p:nvPicPr>
          <p:cNvPr id="5123" name="Picture 3" descr="C:\Users\Home\Pictures\694_2f56c770286c90fe0c98d2ceb946aed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853" y="1826157"/>
            <a:ext cx="887040" cy="139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11670" y="4830737"/>
            <a:ext cx="2839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Ор-ор-ор - спелый 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844" y="931375"/>
            <a:ext cx="3876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Ра-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ра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-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ра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 - за мостом стоит ..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70" y="211561"/>
            <a:ext cx="1673350" cy="118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578" y="2867472"/>
            <a:ext cx="1639456" cy="11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79512" y="5684175"/>
            <a:ext cx="3303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Ыр-ыр-ыр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 – на столе…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29" y="5353448"/>
            <a:ext cx="1189224" cy="965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6761">
            <a:off x="7406384" y="4097848"/>
            <a:ext cx="1695076" cy="1465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202904" y="6322137"/>
            <a:ext cx="3248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Ур-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ур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-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ур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 мы кормили …</a:t>
            </a:r>
          </a:p>
        </p:txBody>
      </p:sp>
      <p:pic>
        <p:nvPicPr>
          <p:cNvPr id="11" name="Picture 4" descr="C:\Users\Home\Pictures\для автом.картинки\agadav02m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830" y="3713802"/>
            <a:ext cx="955074" cy="142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49679" y="3830719"/>
            <a:ext cx="2912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Ар-ар-ар – горячий …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5" y="5666821"/>
            <a:ext cx="1236020" cy="1145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Заголовок 2"/>
          <p:cNvSpPr txBox="1">
            <a:spLocks/>
          </p:cNvSpPr>
          <p:nvPr/>
        </p:nvSpPr>
        <p:spPr>
          <a:xfrm>
            <a:off x="-189353" y="77908"/>
            <a:ext cx="6048672" cy="540599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«Доскажи словечко»</a:t>
            </a:r>
          </a:p>
        </p:txBody>
      </p:sp>
    </p:spTree>
    <p:extLst>
      <p:ext uri="{BB962C8B-B14F-4D97-AF65-F5344CB8AC3E}">
        <p14:creationId xmlns:p14="http://schemas.microsoft.com/office/powerpoint/2010/main" val="419574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422</TotalTime>
  <Words>119</Words>
  <Application>Microsoft Office PowerPoint</Application>
  <PresentationFormat>Экран (4:3)</PresentationFormat>
  <Paragraphs>19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 Black</vt:lpstr>
      <vt:lpstr>Georgia</vt:lpstr>
      <vt:lpstr>Tahoma</vt:lpstr>
      <vt:lpstr>Times New Roman</vt:lpstr>
      <vt:lpstr>Trebuchet MS</vt:lpstr>
      <vt:lpstr>Воздушный поток</vt:lpstr>
      <vt:lpstr>Презентация PowerPoint</vt:lpstr>
      <vt:lpstr> Буквы   </vt:lpstr>
      <vt:lpstr>Презентация PowerPoint</vt:lpstr>
      <vt:lpstr>Назови картинки со звуком р и рь.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Папа</dc:creator>
  <cp:lastModifiedBy>Ирина Резван</cp:lastModifiedBy>
  <cp:revision>34</cp:revision>
  <dcterms:created xsi:type="dcterms:W3CDTF">2014-10-19T07:19:09Z</dcterms:created>
  <dcterms:modified xsi:type="dcterms:W3CDTF">2022-02-21T18:22:10Z</dcterms:modified>
</cp:coreProperties>
</file>