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3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slide" Target="slide4.xml"/><Relationship Id="rId10" Type="http://schemas.openxmlformats.org/officeDocument/2006/relationships/slide" Target="slide5.xml"/><Relationship Id="rId4" Type="http://schemas.openxmlformats.org/officeDocument/2006/relationships/image" Target="../media/image8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2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pechki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4289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000100" y="4929197"/>
            <a:ext cx="721523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Посылка для </a:t>
            </a:r>
          </a:p>
          <a:p>
            <a:pPr algn="ctr"/>
            <a:r>
              <a:rPr lang="ru-RU" sz="28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Дяди Федора.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 rot="153808">
            <a:off x="857250" y="1219200"/>
            <a:ext cx="7523163" cy="4729163"/>
          </a:xfrm>
          <a:custGeom>
            <a:avLst/>
            <a:gdLst>
              <a:gd name="connsiteX0" fmla="*/ 795130 w 7520608"/>
              <a:gd name="connsiteY0" fmla="*/ 212034 h 4177747"/>
              <a:gd name="connsiteX1" fmla="*/ 6887817 w 7520608"/>
              <a:gd name="connsiteY1" fmla="*/ 192156 h 4177747"/>
              <a:gd name="connsiteX2" fmla="*/ 99391 w 7520608"/>
              <a:gd name="connsiteY2" fmla="*/ 1364973 h 4177747"/>
              <a:gd name="connsiteX3" fmla="*/ 7484165 w 7520608"/>
              <a:gd name="connsiteY3" fmla="*/ 1792356 h 4177747"/>
              <a:gd name="connsiteX4" fmla="*/ 318052 w 7520608"/>
              <a:gd name="connsiteY4" fmla="*/ 3004930 h 4177747"/>
              <a:gd name="connsiteX5" fmla="*/ 7066721 w 7520608"/>
              <a:gd name="connsiteY5" fmla="*/ 4157869 h 4177747"/>
              <a:gd name="connsiteX6" fmla="*/ 7066721 w 7520608"/>
              <a:gd name="connsiteY6" fmla="*/ 4157869 h 4177747"/>
              <a:gd name="connsiteX7" fmla="*/ 7086599 w 7520608"/>
              <a:gd name="connsiteY7" fmla="*/ 4177747 h 4177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20608" h="4177747">
                <a:moveTo>
                  <a:pt x="795130" y="212034"/>
                </a:moveTo>
                <a:cubicBezTo>
                  <a:pt x="3899451" y="106017"/>
                  <a:pt x="7003773" y="0"/>
                  <a:pt x="6887817" y="192156"/>
                </a:cubicBezTo>
                <a:cubicBezTo>
                  <a:pt x="6771861" y="384312"/>
                  <a:pt x="0" y="1098273"/>
                  <a:pt x="99391" y="1364973"/>
                </a:cubicBezTo>
                <a:cubicBezTo>
                  <a:pt x="198782" y="1631673"/>
                  <a:pt x="7447722" y="1519030"/>
                  <a:pt x="7484165" y="1792356"/>
                </a:cubicBezTo>
                <a:cubicBezTo>
                  <a:pt x="7520608" y="2065682"/>
                  <a:pt x="387626" y="2610678"/>
                  <a:pt x="318052" y="3004930"/>
                </a:cubicBezTo>
                <a:cubicBezTo>
                  <a:pt x="248478" y="3399182"/>
                  <a:pt x="7066721" y="4157869"/>
                  <a:pt x="7066721" y="4157869"/>
                </a:cubicBezTo>
                <a:lnTo>
                  <a:pt x="7066721" y="4157869"/>
                </a:lnTo>
                <a:lnTo>
                  <a:pt x="7086599" y="4177747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5733256"/>
            <a:ext cx="4019883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Печкин едет на поезде…</a:t>
            </a:r>
          </a:p>
          <a:p>
            <a:pPr algn="ctr"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Ч-Ч-Ч…</a:t>
            </a:r>
          </a:p>
        </p:txBody>
      </p:sp>
      <p:pic>
        <p:nvPicPr>
          <p:cNvPr id="5" name="Рисунок 4" descr="0240287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0100" y="357166"/>
            <a:ext cx="1928816" cy="136303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300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025E-7 C 0.325 -0.00278 0.65 -0.00555 0.62153 0.02451 C 0.59305 0.05458 -0.17483 0.13807 -0.17066 0.18039 C -0.1665 0.22271 0.64653 0.23404 0.64618 0.27868 C 0.64583 0.32331 -0.16181 0.38043 -0.17222 0.44866 C -0.18264 0.51688 0.45729 0.64847 0.58316 0.68848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rt_Ocean________509bb493313f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186608"/>
          </a:xfrm>
        </p:spPr>
      </p:pic>
      <p:sp>
        <p:nvSpPr>
          <p:cNvPr id="5" name="Прямоугольник 4"/>
          <p:cNvSpPr/>
          <p:nvPr/>
        </p:nvSpPr>
        <p:spPr>
          <a:xfrm>
            <a:off x="2319877" y="214291"/>
            <a:ext cx="401494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Как стучат колеса?</a:t>
            </a:r>
          </a:p>
          <a:p>
            <a:pPr algn="ctr"/>
            <a:r>
              <a:rPr lang="ru-RU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Повтори.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85787" y="1571612"/>
            <a:ext cx="32861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Ач-ач-ач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19877" y="2357430"/>
            <a:ext cx="288572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Оч-оч-оч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28663" y="3143248"/>
            <a:ext cx="29289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Уч-уч-уч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143504" y="2967335"/>
            <a:ext cx="35719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Ча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чо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чу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19877" y="4143380"/>
            <a:ext cx="39203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Чта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что- чту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19877" y="5561412"/>
            <a:ext cx="45042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Чна-чно-чну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096fae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pochtalion-pechkin-1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92806" y="2195819"/>
            <a:ext cx="4051194" cy="466218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9877" y="357166"/>
            <a:ext cx="450424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Собери посылку для дяди Федора</a:t>
            </a:r>
          </a:p>
          <a:p>
            <a:pPr algn="ctr"/>
            <a:r>
              <a:rPr lang="ru-RU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слова со звуком Ч)</a:t>
            </a:r>
          </a:p>
        </p:txBody>
      </p:sp>
      <p:pic>
        <p:nvPicPr>
          <p:cNvPr id="7" name="Рисунок 6" descr="скачанные файлы (3)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1000108"/>
            <a:ext cx="1571636" cy="1578652"/>
          </a:xfrm>
          <a:prstGeom prst="rect">
            <a:avLst/>
          </a:prstGeom>
        </p:spPr>
      </p:pic>
      <p:pic>
        <p:nvPicPr>
          <p:cNvPr id="8" name="Рисунок 7" descr="скачанные файлы (6)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28926" y="1785926"/>
            <a:ext cx="1524000" cy="1295400"/>
          </a:xfrm>
          <a:prstGeom prst="rect">
            <a:avLst/>
          </a:prstGeom>
        </p:spPr>
      </p:pic>
      <p:pic>
        <p:nvPicPr>
          <p:cNvPr id="11" name="Рисунок 10" descr="скачанные файлы (4)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15140" y="285728"/>
            <a:ext cx="2038350" cy="2238375"/>
          </a:xfrm>
          <a:prstGeom prst="rect">
            <a:avLst/>
          </a:prstGeom>
        </p:spPr>
      </p:pic>
      <p:pic>
        <p:nvPicPr>
          <p:cNvPr id="12" name="Рисунок 11" descr="скачанные файлы (5)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720" y="3500438"/>
            <a:ext cx="2466975" cy="1847850"/>
          </a:xfrm>
          <a:prstGeom prst="rect">
            <a:avLst/>
          </a:prstGeom>
        </p:spPr>
      </p:pic>
      <p:pic>
        <p:nvPicPr>
          <p:cNvPr id="13" name="Рисунок 12" descr="images (2)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00364" y="3643314"/>
            <a:ext cx="2266950" cy="2019300"/>
          </a:xfrm>
          <a:prstGeom prst="rect">
            <a:avLst/>
          </a:prstGeom>
        </p:spPr>
      </p:pic>
      <p:sp>
        <p:nvSpPr>
          <p:cNvPr id="14" name="Стрелка вправо 13">
            <a:hlinkClick r:id="rId10" action="ppaction://hlinksldjump"/>
          </p:cNvPr>
          <p:cNvSpPr/>
          <p:nvPr/>
        </p:nvSpPr>
        <p:spPr>
          <a:xfrm>
            <a:off x="5357818" y="5429264"/>
            <a:ext cx="1143008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096fae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14997" y="0"/>
            <a:ext cx="9458997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2319877" y="285728"/>
            <a:ext cx="433131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 чем читает </a:t>
            </a:r>
          </a:p>
          <a:p>
            <a:pPr algn="ctr"/>
            <a:r>
              <a:rPr lang="ru-RU" sz="3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Печкин.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90" y="2714620"/>
            <a:ext cx="16097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0694" y="785794"/>
            <a:ext cx="2995628" cy="5625936"/>
          </a:xfrm>
          <a:prstGeom prst="rect">
            <a:avLst/>
          </a:prstGeom>
        </p:spPr>
      </p:pic>
      <p:pic>
        <p:nvPicPr>
          <p:cNvPr id="8" name="Рисунок 7" descr="скачанные файлы (8)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82" y="928670"/>
            <a:ext cx="2790825" cy="1638300"/>
          </a:xfrm>
          <a:prstGeom prst="rect">
            <a:avLst/>
          </a:prstGeom>
        </p:spPr>
      </p:pic>
      <p:pic>
        <p:nvPicPr>
          <p:cNvPr id="9" name="Рисунок 8" descr="скачанные файлы (9)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472" y="2714620"/>
            <a:ext cx="2447925" cy="1866900"/>
          </a:xfrm>
          <a:prstGeom prst="rect">
            <a:avLst/>
          </a:prstGeom>
        </p:spPr>
      </p:pic>
      <p:pic>
        <p:nvPicPr>
          <p:cNvPr id="12" name="Рисунок 11" descr="скачанные файлы (10)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472" y="4786322"/>
            <a:ext cx="2857500" cy="16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Расскажите, с чем пьет чай Печкин?</a:t>
            </a:r>
          </a:p>
        </p:txBody>
      </p:sp>
      <p:pic>
        <p:nvPicPr>
          <p:cNvPr id="4" name="Содержимое 3" descr="pochtalion-pechkin-1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11173" y="1928802"/>
            <a:ext cx="3932827" cy="4525962"/>
          </a:xfrm>
        </p:spPr>
      </p:pic>
      <p:pic>
        <p:nvPicPr>
          <p:cNvPr id="5" name="Рисунок 4" descr="clip3807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DF0F7"/>
              </a:clrFrom>
              <a:clrTo>
                <a:srgbClr val="EDF0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82" y="2143116"/>
            <a:ext cx="2071702" cy="1657361"/>
          </a:xfrm>
          <a:prstGeom prst="rect">
            <a:avLst/>
          </a:prstGeom>
        </p:spPr>
      </p:pic>
      <p:pic>
        <p:nvPicPr>
          <p:cNvPr id="6" name="Рисунок 5" descr="скачанные файлы (2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5984" y="1214422"/>
            <a:ext cx="2524125" cy="1809750"/>
          </a:xfrm>
          <a:prstGeom prst="rect">
            <a:avLst/>
          </a:prstGeom>
        </p:spPr>
      </p:pic>
      <p:pic>
        <p:nvPicPr>
          <p:cNvPr id="7" name="Рисунок 6" descr="images (2)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43240" y="3286124"/>
            <a:ext cx="1571636" cy="1399945"/>
          </a:xfrm>
          <a:prstGeom prst="rect">
            <a:avLst/>
          </a:prstGeom>
        </p:spPr>
      </p:pic>
      <p:pic>
        <p:nvPicPr>
          <p:cNvPr id="8" name="Рисунок 7" descr="скачанные файлы (7)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EEF1F6"/>
              </a:clrFrom>
              <a:clrTo>
                <a:srgbClr val="EEF1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14612" y="5072074"/>
            <a:ext cx="1571636" cy="1258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40</TotalTime>
  <Words>52</Words>
  <Application>Microsoft Office PowerPoint</Application>
  <PresentationFormat>Экран (4:3)</PresentationFormat>
  <Paragraphs>17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Franklin Gothic Book</vt:lpstr>
      <vt:lpstr>Franklin Gothic Medium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Расскажите, с чем пьет чай Печкин?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Ирина Резван</cp:lastModifiedBy>
  <cp:revision>6</cp:revision>
  <dcterms:created xsi:type="dcterms:W3CDTF">2015-04-07T07:15:56Z</dcterms:created>
  <dcterms:modified xsi:type="dcterms:W3CDTF">2022-02-21T18:28:34Z</dcterms:modified>
</cp:coreProperties>
</file>